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821915c3bb47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71e0cbae4645ce"/>
  </p:sldMasterIdLst>
  <p:sldIdLst>
    <p:sldId xmlns:r="http://schemas.openxmlformats.org/officeDocument/2006/relationships" id="256" r:id="R16ced011a1164e16"/>
    <p:sldId xmlns:r="http://schemas.openxmlformats.org/officeDocument/2006/relationships" id="257" r:id="Rdb821b44f8384cbc"/>
    <p:sldId xmlns:r="http://schemas.openxmlformats.org/officeDocument/2006/relationships" id="258" r:id="R766924d68f5541f4"/>
    <p:sldId xmlns:r="http://schemas.openxmlformats.org/officeDocument/2006/relationships" id="259" r:id="R44e14aef9d604fb9"/>
    <p:sldId xmlns:r="http://schemas.openxmlformats.org/officeDocument/2006/relationships" id="260" r:id="R3e952952f77348da"/>
    <p:sldId xmlns:r="http://schemas.openxmlformats.org/officeDocument/2006/relationships" id="261" r:id="Re8e5b12094fc4f8a"/>
    <p:sldId xmlns:r="http://schemas.openxmlformats.org/officeDocument/2006/relationships" id="262" r:id="R8755509689414d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71e0cbae4645ce" /><Relationship Type="http://schemas.openxmlformats.org/officeDocument/2006/relationships/slide" Target="/ppt/slides/slide1.xml" Id="R16ced011a1164e16" /><Relationship Type="http://schemas.openxmlformats.org/officeDocument/2006/relationships/slide" Target="/ppt/slides/slide2.xml" Id="Rdb821b44f8384cbc" /><Relationship Type="http://schemas.openxmlformats.org/officeDocument/2006/relationships/slide" Target="/ppt/slides/slide3.xml" Id="R766924d68f5541f4" /><Relationship Type="http://schemas.openxmlformats.org/officeDocument/2006/relationships/slide" Target="/ppt/slides/slide4.xml" Id="R44e14aef9d604fb9" /><Relationship Type="http://schemas.openxmlformats.org/officeDocument/2006/relationships/slide" Target="/ppt/slides/slide5.xml" Id="R3e952952f77348da" /><Relationship Type="http://schemas.openxmlformats.org/officeDocument/2006/relationships/slide" Target="/ppt/slides/slide6.xml" Id="Re8e5b12094fc4f8a" /><Relationship Type="http://schemas.openxmlformats.org/officeDocument/2006/relationships/slide" Target="/ppt/slides/slide7.xml" Id="R8755509689414d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d7c44b6b040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f1167a4444824" /><Relationship Type="http://schemas.openxmlformats.org/officeDocument/2006/relationships/theme" Target="/ppt/slideMasters/theme/theme1.xml" Id="R692c661b9e7c49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4f1167a44448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7df6a4d3849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9a75de24148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c88d314474a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67224ca954b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c123dc3bf47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370bfabe947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66749c9a943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GLADENGVEIEN 8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8 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148 399 284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21 375 408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17 418 765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3 643 091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199 307 910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PROFIER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KAMPENS LAGERHALLER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KOLBERG MOTORS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Gjelsten Bolig AS, Lilleakerveien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924 969 849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