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bc322e823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235b7ffb54017"/>
  </p:sldMasterIdLst>
  <p:sldIdLst>
    <p:sldId xmlns:r="http://schemas.openxmlformats.org/officeDocument/2006/relationships" id="256" r:id="R1404417882ad4991"/>
    <p:sldId xmlns:r="http://schemas.openxmlformats.org/officeDocument/2006/relationships" id="257" r:id="R5cfd58378b674686"/>
    <p:sldId xmlns:r="http://schemas.openxmlformats.org/officeDocument/2006/relationships" id="258" r:id="R4bb82929d42542b5"/>
    <p:sldId xmlns:r="http://schemas.openxmlformats.org/officeDocument/2006/relationships" id="259" r:id="R4925d5a801d4488c"/>
    <p:sldId xmlns:r="http://schemas.openxmlformats.org/officeDocument/2006/relationships" id="260" r:id="R806f3d0d82bd4ffd"/>
    <p:sldId xmlns:r="http://schemas.openxmlformats.org/officeDocument/2006/relationships" id="261" r:id="R9984dc7f7a694f6e"/>
    <p:sldId xmlns:r="http://schemas.openxmlformats.org/officeDocument/2006/relationships" id="262" r:id="R4625b60ae0bf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235b7ffb54017" /><Relationship Type="http://schemas.openxmlformats.org/officeDocument/2006/relationships/slide" Target="/ppt/slides/slide1.xml" Id="R1404417882ad4991" /><Relationship Type="http://schemas.openxmlformats.org/officeDocument/2006/relationships/slide" Target="/ppt/slides/slide2.xml" Id="R5cfd58378b674686" /><Relationship Type="http://schemas.openxmlformats.org/officeDocument/2006/relationships/slide" Target="/ppt/slides/slide3.xml" Id="R4bb82929d42542b5" /><Relationship Type="http://schemas.openxmlformats.org/officeDocument/2006/relationships/slide" Target="/ppt/slides/slide4.xml" Id="R4925d5a801d4488c" /><Relationship Type="http://schemas.openxmlformats.org/officeDocument/2006/relationships/slide" Target="/ppt/slides/slide5.xml" Id="R806f3d0d82bd4ffd" /><Relationship Type="http://schemas.openxmlformats.org/officeDocument/2006/relationships/slide" Target="/ppt/slides/slide6.xml" Id="R9984dc7f7a694f6e" /><Relationship Type="http://schemas.openxmlformats.org/officeDocument/2006/relationships/slide" Target="/ppt/slides/slide7.xml" Id="R4625b60ae0bf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198e63e55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63f6a6db42b6" /><Relationship Type="http://schemas.openxmlformats.org/officeDocument/2006/relationships/theme" Target="/ppt/slideMasters/theme/theme1.xml" Id="Rab13b0843136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a63f6a6db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c96f605e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05bfd231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74e4aa1f5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199c8a3a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658efe913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5850dfbe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e9c18894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