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a4597ec76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f166e16734ce8"/>
  </p:sldMasterIdLst>
  <p:sldIdLst>
    <p:sldId xmlns:r="http://schemas.openxmlformats.org/officeDocument/2006/relationships" id="256" r:id="Radfd0825e92044e2"/>
    <p:sldId xmlns:r="http://schemas.openxmlformats.org/officeDocument/2006/relationships" id="257" r:id="R8295ede202a64521"/>
    <p:sldId xmlns:r="http://schemas.openxmlformats.org/officeDocument/2006/relationships" id="258" r:id="Rf5ee95700be54634"/>
    <p:sldId xmlns:r="http://schemas.openxmlformats.org/officeDocument/2006/relationships" id="259" r:id="R328a4c9749f84772"/>
    <p:sldId xmlns:r="http://schemas.openxmlformats.org/officeDocument/2006/relationships" id="260" r:id="Rcf0a689eb5c343c3"/>
    <p:sldId xmlns:r="http://schemas.openxmlformats.org/officeDocument/2006/relationships" id="261" r:id="Rdde1b04c686c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f166e16734ce8" /><Relationship Type="http://schemas.openxmlformats.org/officeDocument/2006/relationships/slide" Target="/ppt/slides/slide1.xml" Id="Radfd0825e92044e2" /><Relationship Type="http://schemas.openxmlformats.org/officeDocument/2006/relationships/slide" Target="/ppt/slides/slide2.xml" Id="R8295ede202a64521" /><Relationship Type="http://schemas.openxmlformats.org/officeDocument/2006/relationships/slide" Target="/ppt/slides/slide3.xml" Id="Rf5ee95700be54634" /><Relationship Type="http://schemas.openxmlformats.org/officeDocument/2006/relationships/slide" Target="/ppt/slides/slide4.xml" Id="R328a4c9749f84772" /><Relationship Type="http://schemas.openxmlformats.org/officeDocument/2006/relationships/slide" Target="/ppt/slides/slide5.xml" Id="Rcf0a689eb5c343c3" /><Relationship Type="http://schemas.openxmlformats.org/officeDocument/2006/relationships/slide" Target="/ppt/slides/slide6.xml" Id="Rdde1b04c686c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3bc2bb4c04f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9823fc0c48e7" /><Relationship Type="http://schemas.openxmlformats.org/officeDocument/2006/relationships/theme" Target="/ppt/slideMasters/theme/theme1.xml" Id="R4646cbad0745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a9823fc0c48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4da43d8a3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854fdc4d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20eabc70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72167e20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c5c60f85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004cb0718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