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66f46d28294e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5da45e9efb45c6"/>
  </p:sldMasterIdLst>
  <p:sldIdLst>
    <p:sldId xmlns:r="http://schemas.openxmlformats.org/officeDocument/2006/relationships" id="256" r:id="R1b3c5c0f7ac24962"/>
    <p:sldId xmlns:r="http://schemas.openxmlformats.org/officeDocument/2006/relationships" id="257" r:id="R1294c4ac0b474cae"/>
    <p:sldId xmlns:r="http://schemas.openxmlformats.org/officeDocument/2006/relationships" id="258" r:id="Ref7ec7a395c64b86"/>
    <p:sldId xmlns:r="http://schemas.openxmlformats.org/officeDocument/2006/relationships" id="259" r:id="Re8ede5d00280453d"/>
    <p:sldId xmlns:r="http://schemas.openxmlformats.org/officeDocument/2006/relationships" id="260" r:id="R36d19ad214bf4697"/>
    <p:sldId xmlns:r="http://schemas.openxmlformats.org/officeDocument/2006/relationships" id="261" r:id="Rffd2d7efe8fb4cae"/>
    <p:sldId xmlns:r="http://schemas.openxmlformats.org/officeDocument/2006/relationships" id="262" r:id="R19de0feb954c44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5da45e9efb45c6" /><Relationship Type="http://schemas.openxmlformats.org/officeDocument/2006/relationships/slide" Target="/ppt/slides/slide1.xml" Id="R1b3c5c0f7ac24962" /><Relationship Type="http://schemas.openxmlformats.org/officeDocument/2006/relationships/slide" Target="/ppt/slides/slide2.xml" Id="R1294c4ac0b474cae" /><Relationship Type="http://schemas.openxmlformats.org/officeDocument/2006/relationships/slide" Target="/ppt/slides/slide3.xml" Id="Ref7ec7a395c64b86" /><Relationship Type="http://schemas.openxmlformats.org/officeDocument/2006/relationships/slide" Target="/ppt/slides/slide4.xml" Id="Re8ede5d00280453d" /><Relationship Type="http://schemas.openxmlformats.org/officeDocument/2006/relationships/slide" Target="/ppt/slides/slide5.xml" Id="R36d19ad214bf4697" /><Relationship Type="http://schemas.openxmlformats.org/officeDocument/2006/relationships/slide" Target="/ppt/slides/slide6.xml" Id="Rffd2d7efe8fb4cae" /><Relationship Type="http://schemas.openxmlformats.org/officeDocument/2006/relationships/slide" Target="/ppt/slides/slide7.xml" Id="R19de0feb954c44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dcad80b1c54e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d49253fdb4d77" /><Relationship Type="http://schemas.openxmlformats.org/officeDocument/2006/relationships/theme" Target="/ppt/slideMasters/theme/theme1.xml" Id="R1445a481d2b144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5d49253fdb4d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54234869444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2c6f9c7c145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55380c1f740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151f689374f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3faf34a784d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0118af82e41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f42da6cff49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IDSO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IDSO INVEST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−165 906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897 956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20 367 994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22 600 255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MELBO ØYSTESE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SONDOV MEDHUS ØYSTESE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Gulliksbakken 13B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1440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924 926 554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IDSO INVEST AS</a:t>
            </a:r>
          </a:p>
        </p:txBody>
      </p:sp>
    </p:spTree>
  </p:cSld>
  <p:clrMapOvr>
    <a:masterClrMapping xmlns:a="http://schemas.openxmlformats.org/drawingml/2006/main"/>
  </p:clrMapOvr>
</p:sld>
</file>