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5f43f707e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f91eff4c74b19"/>
  </p:sldMasterIdLst>
  <p:sldIdLst>
    <p:sldId xmlns:r="http://schemas.openxmlformats.org/officeDocument/2006/relationships" id="256" r:id="R7c15d93c08b04e6c"/>
    <p:sldId xmlns:r="http://schemas.openxmlformats.org/officeDocument/2006/relationships" id="257" r:id="Rbc7d454e0bf44cea"/>
    <p:sldId xmlns:r="http://schemas.openxmlformats.org/officeDocument/2006/relationships" id="258" r:id="Ra1ee3c19f7544c11"/>
    <p:sldId xmlns:r="http://schemas.openxmlformats.org/officeDocument/2006/relationships" id="259" r:id="R7c7135499a124a71"/>
    <p:sldId xmlns:r="http://schemas.openxmlformats.org/officeDocument/2006/relationships" id="260" r:id="Rc3a27759b9104f74"/>
    <p:sldId xmlns:r="http://schemas.openxmlformats.org/officeDocument/2006/relationships" id="261" r:id="R390b3f2754a14df4"/>
    <p:sldId xmlns:r="http://schemas.openxmlformats.org/officeDocument/2006/relationships" id="262" r:id="R0e8d0027a82b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f91eff4c74b19" /><Relationship Type="http://schemas.openxmlformats.org/officeDocument/2006/relationships/slide" Target="/ppt/slides/slide1.xml" Id="R7c15d93c08b04e6c" /><Relationship Type="http://schemas.openxmlformats.org/officeDocument/2006/relationships/slide" Target="/ppt/slides/slide2.xml" Id="Rbc7d454e0bf44cea" /><Relationship Type="http://schemas.openxmlformats.org/officeDocument/2006/relationships/slide" Target="/ppt/slides/slide3.xml" Id="Ra1ee3c19f7544c11" /><Relationship Type="http://schemas.openxmlformats.org/officeDocument/2006/relationships/slide" Target="/ppt/slides/slide4.xml" Id="R7c7135499a124a71" /><Relationship Type="http://schemas.openxmlformats.org/officeDocument/2006/relationships/slide" Target="/ppt/slides/slide5.xml" Id="Rc3a27759b9104f74" /><Relationship Type="http://schemas.openxmlformats.org/officeDocument/2006/relationships/slide" Target="/ppt/slides/slide6.xml" Id="R390b3f2754a14df4" /><Relationship Type="http://schemas.openxmlformats.org/officeDocument/2006/relationships/slide" Target="/ppt/slides/slide7.xml" Id="R0e8d0027a82b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1861c0b7241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fdabe1fa84445" /><Relationship Type="http://schemas.openxmlformats.org/officeDocument/2006/relationships/theme" Target="/ppt/slideMasters/theme/theme1.xml" Id="R36e7e02befa3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fdabe1fa8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944a16e9b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2a59b7883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c29a893b0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b6e93024e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78c598649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cdedb9a83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957ee2e51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