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311ee580f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6fb9d96748418f"/>
  </p:sldMasterIdLst>
  <p:sldIdLst>
    <p:sldId xmlns:r="http://schemas.openxmlformats.org/officeDocument/2006/relationships" id="256" r:id="R3c06842f91ef45f4"/>
    <p:sldId xmlns:r="http://schemas.openxmlformats.org/officeDocument/2006/relationships" id="257" r:id="R5c741884d2d34b7e"/>
    <p:sldId xmlns:r="http://schemas.openxmlformats.org/officeDocument/2006/relationships" id="258" r:id="R1ed24d611d0f4802"/>
    <p:sldId xmlns:r="http://schemas.openxmlformats.org/officeDocument/2006/relationships" id="259" r:id="R7424de2c1ed6466f"/>
    <p:sldId xmlns:r="http://schemas.openxmlformats.org/officeDocument/2006/relationships" id="260" r:id="R88d4c75aaf6f4f56"/>
    <p:sldId xmlns:r="http://schemas.openxmlformats.org/officeDocument/2006/relationships" id="261" r:id="R7f3bcf7773534d92"/>
    <p:sldId xmlns:r="http://schemas.openxmlformats.org/officeDocument/2006/relationships" id="262" r:id="Rc00cdce5c5404f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fb9d96748418f" /><Relationship Type="http://schemas.openxmlformats.org/officeDocument/2006/relationships/slide" Target="/ppt/slides/slide1.xml" Id="R3c06842f91ef45f4" /><Relationship Type="http://schemas.openxmlformats.org/officeDocument/2006/relationships/slide" Target="/ppt/slides/slide2.xml" Id="R5c741884d2d34b7e" /><Relationship Type="http://schemas.openxmlformats.org/officeDocument/2006/relationships/slide" Target="/ppt/slides/slide3.xml" Id="R1ed24d611d0f4802" /><Relationship Type="http://schemas.openxmlformats.org/officeDocument/2006/relationships/slide" Target="/ppt/slides/slide4.xml" Id="R7424de2c1ed6466f" /><Relationship Type="http://schemas.openxmlformats.org/officeDocument/2006/relationships/slide" Target="/ppt/slides/slide5.xml" Id="R88d4c75aaf6f4f56" /><Relationship Type="http://schemas.openxmlformats.org/officeDocument/2006/relationships/slide" Target="/ppt/slides/slide6.xml" Id="R7f3bcf7773534d92" /><Relationship Type="http://schemas.openxmlformats.org/officeDocument/2006/relationships/slide" Target="/ppt/slides/slide7.xml" Id="Rc00cdce5c5404f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9f26b39ba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26293dd9e413d" /><Relationship Type="http://schemas.openxmlformats.org/officeDocument/2006/relationships/theme" Target="/ppt/slideMasters/theme/theme1.xml" Id="Rcfc41a18ba9f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26293dd9e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f3450583d44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ea751736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a05b71b0f40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cbffa6153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9b603c3ad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8f6b1eca74f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c0e7606f8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NBM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NEBOJSHA MIHAJLOVSKI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