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3586e35bda44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90de28792b49cf"/>
  </p:sldMasterIdLst>
  <p:sldIdLst>
    <p:sldId xmlns:r="http://schemas.openxmlformats.org/officeDocument/2006/relationships" id="256" r:id="Ra05ca37742e2438e"/>
    <p:sldId xmlns:r="http://schemas.openxmlformats.org/officeDocument/2006/relationships" id="257" r:id="R37cddaf10b6f48ac"/>
    <p:sldId xmlns:r="http://schemas.openxmlformats.org/officeDocument/2006/relationships" id="258" r:id="R299e0fbf7ed740d6"/>
    <p:sldId xmlns:r="http://schemas.openxmlformats.org/officeDocument/2006/relationships" id="259" r:id="R5aa2a28f0ae24560"/>
    <p:sldId xmlns:r="http://schemas.openxmlformats.org/officeDocument/2006/relationships" id="260" r:id="R9a12aef723ae4c52"/>
    <p:sldId xmlns:r="http://schemas.openxmlformats.org/officeDocument/2006/relationships" id="261" r:id="R93660283347d49a6"/>
    <p:sldId xmlns:r="http://schemas.openxmlformats.org/officeDocument/2006/relationships" id="262" r:id="R5267670d435a40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90de28792b49cf" /><Relationship Type="http://schemas.openxmlformats.org/officeDocument/2006/relationships/slide" Target="/ppt/slides/slide1.xml" Id="Ra05ca37742e2438e" /><Relationship Type="http://schemas.openxmlformats.org/officeDocument/2006/relationships/slide" Target="/ppt/slides/slide2.xml" Id="R37cddaf10b6f48ac" /><Relationship Type="http://schemas.openxmlformats.org/officeDocument/2006/relationships/slide" Target="/ppt/slides/slide3.xml" Id="R299e0fbf7ed740d6" /><Relationship Type="http://schemas.openxmlformats.org/officeDocument/2006/relationships/slide" Target="/ppt/slides/slide4.xml" Id="R5aa2a28f0ae24560" /><Relationship Type="http://schemas.openxmlformats.org/officeDocument/2006/relationships/slide" Target="/ppt/slides/slide5.xml" Id="R9a12aef723ae4c52" /><Relationship Type="http://schemas.openxmlformats.org/officeDocument/2006/relationships/slide" Target="/ppt/slides/slide6.xml" Id="R93660283347d49a6" /><Relationship Type="http://schemas.openxmlformats.org/officeDocument/2006/relationships/slide" Target="/ppt/slides/slide7.xml" Id="R5267670d435a40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e5635c43944f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51b60f5d44861" /><Relationship Type="http://schemas.openxmlformats.org/officeDocument/2006/relationships/theme" Target="/ppt/slideMasters/theme/theme1.xml" Id="Rd06d3d099dc349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351b60f5d448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611e2e84443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554bf0f2142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1652a16a443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e65d031ff41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c9157bd7546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297c230bb4b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3fb31fd6841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VIKINGSTAD INVEST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VIKINGSTAD INVEST I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969 062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16 828 028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16 933 350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BIRGITTE VIKINGSTAD VIERDAL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Djupastø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924 923 121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VIKINGSTAD INVEST I AS</a:t>
            </a:r>
          </a:p>
        </p:txBody>
      </p:sp>
    </p:spTree>
  </p:cSld>
  <p:clrMapOvr>
    <a:masterClrMapping xmlns:a="http://schemas.openxmlformats.org/drawingml/2006/main"/>
  </p:clrMapOvr>
</p:sld>
</file>