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964122f26240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04ce43a87e4e43"/>
  </p:sldMasterIdLst>
  <p:sldIdLst>
    <p:sldId xmlns:r="http://schemas.openxmlformats.org/officeDocument/2006/relationships" id="256" r:id="R85517f11827b4950"/>
    <p:sldId xmlns:r="http://schemas.openxmlformats.org/officeDocument/2006/relationships" id="257" r:id="Rb490991ee7084466"/>
    <p:sldId xmlns:r="http://schemas.openxmlformats.org/officeDocument/2006/relationships" id="258" r:id="R55fcaf3eea9645b2"/>
    <p:sldId xmlns:r="http://schemas.openxmlformats.org/officeDocument/2006/relationships" id="259" r:id="Rac2fcf147bda4c4d"/>
    <p:sldId xmlns:r="http://schemas.openxmlformats.org/officeDocument/2006/relationships" id="260" r:id="R7b2a6512589a4c00"/>
    <p:sldId xmlns:r="http://schemas.openxmlformats.org/officeDocument/2006/relationships" id="261" r:id="R457f0390c9a742b1"/>
    <p:sldId xmlns:r="http://schemas.openxmlformats.org/officeDocument/2006/relationships" id="262" r:id="R8111bbe3af014c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04ce43a87e4e43" /><Relationship Type="http://schemas.openxmlformats.org/officeDocument/2006/relationships/slide" Target="/ppt/slides/slide1.xml" Id="R85517f11827b4950" /><Relationship Type="http://schemas.openxmlformats.org/officeDocument/2006/relationships/slide" Target="/ppt/slides/slide2.xml" Id="Rb490991ee7084466" /><Relationship Type="http://schemas.openxmlformats.org/officeDocument/2006/relationships/slide" Target="/ppt/slides/slide3.xml" Id="R55fcaf3eea9645b2" /><Relationship Type="http://schemas.openxmlformats.org/officeDocument/2006/relationships/slide" Target="/ppt/slides/slide4.xml" Id="Rac2fcf147bda4c4d" /><Relationship Type="http://schemas.openxmlformats.org/officeDocument/2006/relationships/slide" Target="/ppt/slides/slide5.xml" Id="R7b2a6512589a4c00" /><Relationship Type="http://schemas.openxmlformats.org/officeDocument/2006/relationships/slide" Target="/ppt/slides/slide6.xml" Id="R457f0390c9a742b1" /><Relationship Type="http://schemas.openxmlformats.org/officeDocument/2006/relationships/slide" Target="/ppt/slides/slide7.xml" Id="R8111bbe3af014c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37516623c645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51f06c07446cc" /><Relationship Type="http://schemas.openxmlformats.org/officeDocument/2006/relationships/theme" Target="/ppt/slideMasters/theme/theme1.xml" Id="Ra693cda9cdd346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b51f06c07446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5324b4af949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d5dfab0744e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c2fa980a24e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a6a7fa64945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647f6ff3443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5da998c934e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706eb62124a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STAVANGER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STAVANGER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−834 128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9 246 448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18 903 454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32 903 670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KAID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ODIS AS  –  27,5 %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MARCHING ON TOGETHER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BRORA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LÅB HOLDING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FRATONIJA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924 862 297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