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41ca9628334f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0d5ecaa77e47d2"/>
  </p:sldMasterIdLst>
  <p:sldIdLst>
    <p:sldId xmlns:r="http://schemas.openxmlformats.org/officeDocument/2006/relationships" id="256" r:id="Rc0b709aa7c6e4170"/>
    <p:sldId xmlns:r="http://schemas.openxmlformats.org/officeDocument/2006/relationships" id="257" r:id="Rba1ce9ea4c1649d1"/>
    <p:sldId xmlns:r="http://schemas.openxmlformats.org/officeDocument/2006/relationships" id="258" r:id="R1c54e30c2273429c"/>
    <p:sldId xmlns:r="http://schemas.openxmlformats.org/officeDocument/2006/relationships" id="259" r:id="R7d2ee623aa1b4910"/>
    <p:sldId xmlns:r="http://schemas.openxmlformats.org/officeDocument/2006/relationships" id="260" r:id="R5c0bbfab0c2342d6"/>
    <p:sldId xmlns:r="http://schemas.openxmlformats.org/officeDocument/2006/relationships" id="261" r:id="R88a6e03fe7984073"/>
    <p:sldId xmlns:r="http://schemas.openxmlformats.org/officeDocument/2006/relationships" id="262" r:id="Ra8407a35b7994f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0d5ecaa77e47d2" /><Relationship Type="http://schemas.openxmlformats.org/officeDocument/2006/relationships/slide" Target="/ppt/slides/slide1.xml" Id="Rc0b709aa7c6e4170" /><Relationship Type="http://schemas.openxmlformats.org/officeDocument/2006/relationships/slide" Target="/ppt/slides/slide2.xml" Id="Rba1ce9ea4c1649d1" /><Relationship Type="http://schemas.openxmlformats.org/officeDocument/2006/relationships/slide" Target="/ppt/slides/slide3.xml" Id="R1c54e30c2273429c" /><Relationship Type="http://schemas.openxmlformats.org/officeDocument/2006/relationships/slide" Target="/ppt/slides/slide4.xml" Id="R7d2ee623aa1b4910" /><Relationship Type="http://schemas.openxmlformats.org/officeDocument/2006/relationships/slide" Target="/ppt/slides/slide5.xml" Id="R5c0bbfab0c2342d6" /><Relationship Type="http://schemas.openxmlformats.org/officeDocument/2006/relationships/slide" Target="/ppt/slides/slide6.xml" Id="R88a6e03fe7984073" /><Relationship Type="http://schemas.openxmlformats.org/officeDocument/2006/relationships/slide" Target="/ppt/slides/slide7.xml" Id="Ra8407a35b7994f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9cbe5ec7d245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e77a281d54bc1" /><Relationship Type="http://schemas.openxmlformats.org/officeDocument/2006/relationships/theme" Target="/ppt/slideMasters/theme/theme1.xml" Id="R80593e23a90442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fe77a281d54b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c3777bc12342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16c53f45c49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9641fd30941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464a94e2042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5d38db02f4a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cbe7b7cb6f4c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b2c035c3b647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KME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KME INVEST AS ble etablert [år] og holder til i Stadlandet.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−123 756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10 938 758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106 780 825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117 063 838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MICHELLE LOUISE ERVIK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KENT HUGO ERVIK  –  20,1 %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JETMUND AUGUST ERVIK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 AUGUST INVEST AS  –  13,3 %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K.H.E. INVEST AS  –  13,3 %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Vestkappvegen 1434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6750 Stadlandet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924 838 973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KME INVEST AS</a:t>
            </a:r>
          </a:p>
        </p:txBody>
      </p:sp>
    </p:spTree>
  </p:cSld>
  <p:clrMapOvr>
    <a:masterClrMapping xmlns:a="http://schemas.openxmlformats.org/drawingml/2006/main"/>
  </p:clrMapOvr>
</p:sld>
</file>