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e0b1766ef347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c033c3e7084d21"/>
  </p:sldMasterIdLst>
  <p:sldIdLst>
    <p:sldId xmlns:r="http://schemas.openxmlformats.org/officeDocument/2006/relationships" id="256" r:id="Rda887f1ba09743ef"/>
    <p:sldId xmlns:r="http://schemas.openxmlformats.org/officeDocument/2006/relationships" id="257" r:id="R278fd240d75441c3"/>
    <p:sldId xmlns:r="http://schemas.openxmlformats.org/officeDocument/2006/relationships" id="258" r:id="R534303462da545a5"/>
    <p:sldId xmlns:r="http://schemas.openxmlformats.org/officeDocument/2006/relationships" id="259" r:id="Ra7ffdb6ee6864e0f"/>
    <p:sldId xmlns:r="http://schemas.openxmlformats.org/officeDocument/2006/relationships" id="260" r:id="R6d9da91490e44d65"/>
    <p:sldId xmlns:r="http://schemas.openxmlformats.org/officeDocument/2006/relationships" id="261" r:id="R2d603cde294b4483"/>
    <p:sldId xmlns:r="http://schemas.openxmlformats.org/officeDocument/2006/relationships" id="262" r:id="Rc9a1e85f8e35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c033c3e7084d21" /><Relationship Type="http://schemas.openxmlformats.org/officeDocument/2006/relationships/slide" Target="/ppt/slides/slide1.xml" Id="Rda887f1ba09743ef" /><Relationship Type="http://schemas.openxmlformats.org/officeDocument/2006/relationships/slide" Target="/ppt/slides/slide2.xml" Id="R278fd240d75441c3" /><Relationship Type="http://schemas.openxmlformats.org/officeDocument/2006/relationships/slide" Target="/ppt/slides/slide3.xml" Id="R534303462da545a5" /><Relationship Type="http://schemas.openxmlformats.org/officeDocument/2006/relationships/slide" Target="/ppt/slides/slide4.xml" Id="Ra7ffdb6ee6864e0f" /><Relationship Type="http://schemas.openxmlformats.org/officeDocument/2006/relationships/slide" Target="/ppt/slides/slide5.xml" Id="R6d9da91490e44d65" /><Relationship Type="http://schemas.openxmlformats.org/officeDocument/2006/relationships/slide" Target="/ppt/slides/slide6.xml" Id="R2d603cde294b4483" /><Relationship Type="http://schemas.openxmlformats.org/officeDocument/2006/relationships/slide" Target="/ppt/slides/slide7.xml" Id="Rc9a1e85f8e35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198dd060a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f639d06064685" /><Relationship Type="http://schemas.openxmlformats.org/officeDocument/2006/relationships/theme" Target="/ppt/slideMasters/theme/theme1.xml" Id="Rbadb046a6690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f639d0606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c1247d7fd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a23af76884c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1a236c3df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728afc75646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9c1f092e6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a0ed45209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931158e7d4a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KORSLUND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KORSLUND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5 245 182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1 652 516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1 037 556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3 431 011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VIK KORSLUND  –  58,5 %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INVEST AS  –  31,5 %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VIK KORSLUND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MØRLAND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924 825 855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KORSLUND AS</a:t>
            </a:r>
          </a:p>
        </p:txBody>
      </p:sp>
    </p:spTree>
  </p:cSld>
  <p:clrMapOvr>
    <a:masterClrMapping xmlns:a="http://schemas.openxmlformats.org/drawingml/2006/main"/>
  </p:clrMapOvr>
</p:sld>
</file>