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779def29054c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95a29d69214d2a"/>
  </p:sldMasterIdLst>
  <p:sldIdLst>
    <p:sldId xmlns:r="http://schemas.openxmlformats.org/officeDocument/2006/relationships" id="256" r:id="R8bd6ce926ec04529"/>
    <p:sldId xmlns:r="http://schemas.openxmlformats.org/officeDocument/2006/relationships" id="257" r:id="Rb908ff8794744438"/>
    <p:sldId xmlns:r="http://schemas.openxmlformats.org/officeDocument/2006/relationships" id="258" r:id="Rfdea48393ee941a1"/>
    <p:sldId xmlns:r="http://schemas.openxmlformats.org/officeDocument/2006/relationships" id="259" r:id="Re4a3d62b16444b42"/>
    <p:sldId xmlns:r="http://schemas.openxmlformats.org/officeDocument/2006/relationships" id="260" r:id="R738bddde94a840a1"/>
    <p:sldId xmlns:r="http://schemas.openxmlformats.org/officeDocument/2006/relationships" id="261" r:id="R08525f89edf54c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95a29d69214d2a" /><Relationship Type="http://schemas.openxmlformats.org/officeDocument/2006/relationships/slide" Target="/ppt/slides/slide1.xml" Id="R8bd6ce926ec04529" /><Relationship Type="http://schemas.openxmlformats.org/officeDocument/2006/relationships/slide" Target="/ppt/slides/slide2.xml" Id="Rb908ff8794744438" /><Relationship Type="http://schemas.openxmlformats.org/officeDocument/2006/relationships/slide" Target="/ppt/slides/slide3.xml" Id="Rfdea48393ee941a1" /><Relationship Type="http://schemas.openxmlformats.org/officeDocument/2006/relationships/slide" Target="/ppt/slides/slide4.xml" Id="Re4a3d62b16444b42" /><Relationship Type="http://schemas.openxmlformats.org/officeDocument/2006/relationships/slide" Target="/ppt/slides/slide5.xml" Id="R738bddde94a840a1" /><Relationship Type="http://schemas.openxmlformats.org/officeDocument/2006/relationships/slide" Target="/ppt/slides/slide6.xml" Id="R08525f89edf54c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314eb1b05144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a13a3cb4643a2" /><Relationship Type="http://schemas.openxmlformats.org/officeDocument/2006/relationships/theme" Target="/ppt/slideMasters/theme/theme1.xml" Id="Rb5cc7f17afa74e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0a13a3cb4643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f42539cd84c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ce50c3cf645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015bcc7b649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6b06a30e54b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67a14a3be48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8f7098cb840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KORSLUND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Holthes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924 825 855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