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3dd35c183145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433e74997643e8"/>
  </p:sldMasterIdLst>
  <p:sldIdLst>
    <p:sldId xmlns:r="http://schemas.openxmlformats.org/officeDocument/2006/relationships" id="256" r:id="R1174297be2f848b9"/>
    <p:sldId xmlns:r="http://schemas.openxmlformats.org/officeDocument/2006/relationships" id="257" r:id="Rb98b93b5d2ee448c"/>
    <p:sldId xmlns:r="http://schemas.openxmlformats.org/officeDocument/2006/relationships" id="258" r:id="Rf577bdddf5fd46de"/>
    <p:sldId xmlns:r="http://schemas.openxmlformats.org/officeDocument/2006/relationships" id="259" r:id="R9ffce9921fd443d8"/>
    <p:sldId xmlns:r="http://schemas.openxmlformats.org/officeDocument/2006/relationships" id="260" r:id="R44679c5c55c84f68"/>
    <p:sldId xmlns:r="http://schemas.openxmlformats.org/officeDocument/2006/relationships" id="261" r:id="Rccd8331a92ec441c"/>
    <p:sldId xmlns:r="http://schemas.openxmlformats.org/officeDocument/2006/relationships" id="262" r:id="Rd043711a816c4e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433e74997643e8" /><Relationship Type="http://schemas.openxmlformats.org/officeDocument/2006/relationships/slide" Target="/ppt/slides/slide1.xml" Id="R1174297be2f848b9" /><Relationship Type="http://schemas.openxmlformats.org/officeDocument/2006/relationships/slide" Target="/ppt/slides/slide2.xml" Id="Rb98b93b5d2ee448c" /><Relationship Type="http://schemas.openxmlformats.org/officeDocument/2006/relationships/slide" Target="/ppt/slides/slide3.xml" Id="Rf577bdddf5fd46de" /><Relationship Type="http://schemas.openxmlformats.org/officeDocument/2006/relationships/slide" Target="/ppt/slides/slide4.xml" Id="R9ffce9921fd443d8" /><Relationship Type="http://schemas.openxmlformats.org/officeDocument/2006/relationships/slide" Target="/ppt/slides/slide5.xml" Id="R44679c5c55c84f68" /><Relationship Type="http://schemas.openxmlformats.org/officeDocument/2006/relationships/slide" Target="/ppt/slides/slide6.xml" Id="Rccd8331a92ec441c" /><Relationship Type="http://schemas.openxmlformats.org/officeDocument/2006/relationships/slide" Target="/ppt/slides/slide7.xml" Id="Rd043711a816c4e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243ff5541347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d64b9efbe4d24" /><Relationship Type="http://schemas.openxmlformats.org/officeDocument/2006/relationships/theme" Target="/ppt/slideMasters/theme/theme1.xml" Id="Reb664a8eb19845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fd64b9efbe4d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30220905041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43fa508394e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7328f46d941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a2947d32242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feac036dd46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1edf768e741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9b6c9c06640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VIER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VIER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1 008 166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3 560 228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AANESTAD ERLEND LØGE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Ramsvigkroken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924 824 956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INVESTERING AS</a:t>
            </a:r>
          </a:p>
        </p:txBody>
      </p:sp>
    </p:spTree>
  </p:cSld>
  <p:clrMapOvr>
    <a:masterClrMapping xmlns:a="http://schemas.openxmlformats.org/drawingml/2006/main"/>
  </p:clrMapOvr>
</p:sld>
</file>