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e57bd4caef49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e25a37bc664f78"/>
  </p:sldMasterIdLst>
  <p:sldIdLst>
    <p:sldId xmlns:r="http://schemas.openxmlformats.org/officeDocument/2006/relationships" id="256" r:id="Rfc2bbfd51e5247f5"/>
    <p:sldId xmlns:r="http://schemas.openxmlformats.org/officeDocument/2006/relationships" id="257" r:id="Ra5ce354d6404426b"/>
    <p:sldId xmlns:r="http://schemas.openxmlformats.org/officeDocument/2006/relationships" id="258" r:id="R1d6555f3e2214c35"/>
    <p:sldId xmlns:r="http://schemas.openxmlformats.org/officeDocument/2006/relationships" id="259" r:id="R07bafac2cd944c1f"/>
    <p:sldId xmlns:r="http://schemas.openxmlformats.org/officeDocument/2006/relationships" id="260" r:id="R9cd085b9dd294b6b"/>
    <p:sldId xmlns:r="http://schemas.openxmlformats.org/officeDocument/2006/relationships" id="261" r:id="Rf113028c27b84862"/>
    <p:sldId xmlns:r="http://schemas.openxmlformats.org/officeDocument/2006/relationships" id="262" r:id="R03b8a96669e546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e25a37bc664f78" /><Relationship Type="http://schemas.openxmlformats.org/officeDocument/2006/relationships/slide" Target="/ppt/slides/slide1.xml" Id="Rfc2bbfd51e5247f5" /><Relationship Type="http://schemas.openxmlformats.org/officeDocument/2006/relationships/slide" Target="/ppt/slides/slide2.xml" Id="Ra5ce354d6404426b" /><Relationship Type="http://schemas.openxmlformats.org/officeDocument/2006/relationships/slide" Target="/ppt/slides/slide3.xml" Id="R1d6555f3e2214c35" /><Relationship Type="http://schemas.openxmlformats.org/officeDocument/2006/relationships/slide" Target="/ppt/slides/slide4.xml" Id="R07bafac2cd944c1f" /><Relationship Type="http://schemas.openxmlformats.org/officeDocument/2006/relationships/slide" Target="/ppt/slides/slide5.xml" Id="R9cd085b9dd294b6b" /><Relationship Type="http://schemas.openxmlformats.org/officeDocument/2006/relationships/slide" Target="/ppt/slides/slide6.xml" Id="Rf113028c27b84862" /><Relationship Type="http://schemas.openxmlformats.org/officeDocument/2006/relationships/slide" Target="/ppt/slides/slide7.xml" Id="R03b8a96669e546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f40461c9e14c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46ec439d04975" /><Relationship Type="http://schemas.openxmlformats.org/officeDocument/2006/relationships/theme" Target="/ppt/slideMasters/theme/theme1.xml" Id="R1b1942dac0ae4f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746ec439d049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e6820350742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60b7bddb448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e5e19b9894d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621074d0dd49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efba9b0dc47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d527b6b9a40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844f1054246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OPLAND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OPLAND MASKIN AS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12 372 940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816 985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661 440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4 997 460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6 784 063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GJERVAN OPLAND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Hølondvegen 321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924 824 921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 MASKIN AS</a:t>
            </a:r>
          </a:p>
        </p:txBody>
      </p:sp>
    </p:spTree>
  </p:cSld>
  <p:clrMapOvr>
    <a:masterClrMapping xmlns:a="http://schemas.openxmlformats.org/drawingml/2006/main"/>
  </p:clrMapOvr>
</p:sld>
</file>