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55f347aed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57af813704e70"/>
  </p:sldMasterIdLst>
  <p:sldIdLst>
    <p:sldId xmlns:r="http://schemas.openxmlformats.org/officeDocument/2006/relationships" id="256" r:id="R24dadb29292c4e3e"/>
    <p:sldId xmlns:r="http://schemas.openxmlformats.org/officeDocument/2006/relationships" id="257" r:id="Re189db02222c4f66"/>
    <p:sldId xmlns:r="http://schemas.openxmlformats.org/officeDocument/2006/relationships" id="258" r:id="R843704542cf54c23"/>
    <p:sldId xmlns:r="http://schemas.openxmlformats.org/officeDocument/2006/relationships" id="259" r:id="R2645251eb2ab4be7"/>
    <p:sldId xmlns:r="http://schemas.openxmlformats.org/officeDocument/2006/relationships" id="260" r:id="R1f113a5253314b36"/>
    <p:sldId xmlns:r="http://schemas.openxmlformats.org/officeDocument/2006/relationships" id="261" r:id="R6dad2bb684424a6d"/>
    <p:sldId xmlns:r="http://schemas.openxmlformats.org/officeDocument/2006/relationships" id="262" r:id="Rad26d962aa4e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57af813704e70" /><Relationship Type="http://schemas.openxmlformats.org/officeDocument/2006/relationships/slide" Target="/ppt/slides/slide1.xml" Id="R24dadb29292c4e3e" /><Relationship Type="http://schemas.openxmlformats.org/officeDocument/2006/relationships/slide" Target="/ppt/slides/slide2.xml" Id="Re189db02222c4f66" /><Relationship Type="http://schemas.openxmlformats.org/officeDocument/2006/relationships/slide" Target="/ppt/slides/slide3.xml" Id="R843704542cf54c23" /><Relationship Type="http://schemas.openxmlformats.org/officeDocument/2006/relationships/slide" Target="/ppt/slides/slide4.xml" Id="R2645251eb2ab4be7" /><Relationship Type="http://schemas.openxmlformats.org/officeDocument/2006/relationships/slide" Target="/ppt/slides/slide5.xml" Id="R1f113a5253314b36" /><Relationship Type="http://schemas.openxmlformats.org/officeDocument/2006/relationships/slide" Target="/ppt/slides/slide6.xml" Id="R6dad2bb684424a6d" /><Relationship Type="http://schemas.openxmlformats.org/officeDocument/2006/relationships/slide" Target="/ppt/slides/slide7.xml" Id="Rad26d962aa4e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2eadbda79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6fa3b5214548" /><Relationship Type="http://schemas.openxmlformats.org/officeDocument/2006/relationships/theme" Target="/ppt/slideMasters/theme/theme1.xml" Id="R8431910b5a4d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a6fa3b521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a2222fbd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902e4d21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40b51865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6459af0f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efb4e0ba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54e994bd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62e7a793c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BLODTYPE PINOT OG NEBBIOLO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BLODTYPE PINOT OG NEBBIOLO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NYLUND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Nylund, Tostrups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jan.nylund@formue.no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