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628d8e846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dce612bb94af8"/>
  </p:sldMasterIdLst>
  <p:sldIdLst>
    <p:sldId xmlns:r="http://schemas.openxmlformats.org/officeDocument/2006/relationships" id="256" r:id="R50cd3d3d44474f9d"/>
    <p:sldId xmlns:r="http://schemas.openxmlformats.org/officeDocument/2006/relationships" id="257" r:id="R194dd76711bc476c"/>
    <p:sldId xmlns:r="http://schemas.openxmlformats.org/officeDocument/2006/relationships" id="258" r:id="Rc8278127bed84804"/>
    <p:sldId xmlns:r="http://schemas.openxmlformats.org/officeDocument/2006/relationships" id="259" r:id="Rcbdc456c27d546bc"/>
    <p:sldId xmlns:r="http://schemas.openxmlformats.org/officeDocument/2006/relationships" id="260" r:id="R9889256c39134550"/>
    <p:sldId xmlns:r="http://schemas.openxmlformats.org/officeDocument/2006/relationships" id="261" r:id="R9071c6a67cd94849"/>
    <p:sldId xmlns:r="http://schemas.openxmlformats.org/officeDocument/2006/relationships" id="262" r:id="Ra751dfd426c6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dce612bb94af8" /><Relationship Type="http://schemas.openxmlformats.org/officeDocument/2006/relationships/slide" Target="/ppt/slides/slide1.xml" Id="R50cd3d3d44474f9d" /><Relationship Type="http://schemas.openxmlformats.org/officeDocument/2006/relationships/slide" Target="/ppt/slides/slide2.xml" Id="R194dd76711bc476c" /><Relationship Type="http://schemas.openxmlformats.org/officeDocument/2006/relationships/slide" Target="/ppt/slides/slide3.xml" Id="Rc8278127bed84804" /><Relationship Type="http://schemas.openxmlformats.org/officeDocument/2006/relationships/slide" Target="/ppt/slides/slide4.xml" Id="Rcbdc456c27d546bc" /><Relationship Type="http://schemas.openxmlformats.org/officeDocument/2006/relationships/slide" Target="/ppt/slides/slide5.xml" Id="R9889256c39134550" /><Relationship Type="http://schemas.openxmlformats.org/officeDocument/2006/relationships/slide" Target="/ppt/slides/slide6.xml" Id="R9071c6a67cd94849" /><Relationship Type="http://schemas.openxmlformats.org/officeDocument/2006/relationships/slide" Target="/ppt/slides/slide7.xml" Id="Ra751dfd426c6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f36d463b5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d9b99acd4bc8" /><Relationship Type="http://schemas.openxmlformats.org/officeDocument/2006/relationships/theme" Target="/ppt/slideMasters/theme/theme1.xml" Id="R399541dcccdf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2d9b99acd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49622672a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8e8e72c6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072f354f9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4739d1fd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943575f6a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2d049e39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44a1bd6dd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11 422 899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SANDMARK FRODE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924 792 035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