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fd4d86a40641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5b8be79cf4ec9"/>
  </p:sldMasterIdLst>
  <p:sldIdLst>
    <p:sldId xmlns:r="http://schemas.openxmlformats.org/officeDocument/2006/relationships" id="256" r:id="R31e4882869c146d3"/>
    <p:sldId xmlns:r="http://schemas.openxmlformats.org/officeDocument/2006/relationships" id="257" r:id="R051a13965d994ee8"/>
    <p:sldId xmlns:r="http://schemas.openxmlformats.org/officeDocument/2006/relationships" id="258" r:id="R3e161a2447d44503"/>
    <p:sldId xmlns:r="http://schemas.openxmlformats.org/officeDocument/2006/relationships" id="259" r:id="R81e819ea005b49c8"/>
    <p:sldId xmlns:r="http://schemas.openxmlformats.org/officeDocument/2006/relationships" id="260" r:id="Raa70129fdb794b07"/>
    <p:sldId xmlns:r="http://schemas.openxmlformats.org/officeDocument/2006/relationships" id="261" r:id="Rd97857e8cc8c4e44"/>
    <p:sldId xmlns:r="http://schemas.openxmlformats.org/officeDocument/2006/relationships" id="262" r:id="R13d2890b33f849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5b8be79cf4ec9" /><Relationship Type="http://schemas.openxmlformats.org/officeDocument/2006/relationships/slide" Target="/ppt/slides/slide1.xml" Id="R31e4882869c146d3" /><Relationship Type="http://schemas.openxmlformats.org/officeDocument/2006/relationships/slide" Target="/ppt/slides/slide2.xml" Id="R051a13965d994ee8" /><Relationship Type="http://schemas.openxmlformats.org/officeDocument/2006/relationships/slide" Target="/ppt/slides/slide3.xml" Id="R3e161a2447d44503" /><Relationship Type="http://schemas.openxmlformats.org/officeDocument/2006/relationships/slide" Target="/ppt/slides/slide4.xml" Id="R81e819ea005b49c8" /><Relationship Type="http://schemas.openxmlformats.org/officeDocument/2006/relationships/slide" Target="/ppt/slides/slide5.xml" Id="Raa70129fdb794b07" /><Relationship Type="http://schemas.openxmlformats.org/officeDocument/2006/relationships/slide" Target="/ppt/slides/slide6.xml" Id="Rd97857e8cc8c4e44" /><Relationship Type="http://schemas.openxmlformats.org/officeDocument/2006/relationships/slide" Target="/ppt/slides/slide7.xml" Id="R13d2890b33f849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1fc6ed2c4448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ab0d22cd340a6" /><Relationship Type="http://schemas.openxmlformats.org/officeDocument/2006/relationships/theme" Target="/ppt/slideMasters/theme/theme1.xml" Id="R5e5ca4d493c249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2ab0d22cd340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af382d26745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d65e56945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9bbd1690f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0344a1ef47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cb5aa07d14a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676d3039f4a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ad105b339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MARTINSVINGEN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INVEST AS ble etablert [år] og holder til i Grålum.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3 137 505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3 155 567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NORDSTAD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Martinsvingen 17A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1712 Grålum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924 782 064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MARTINSVINGEN INVEST AS</a:t>
            </a:r>
          </a:p>
        </p:txBody>
      </p:sp>
    </p:spTree>
  </p:cSld>
  <p:clrMapOvr>
    <a:masterClrMapping xmlns:a="http://schemas.openxmlformats.org/drawingml/2006/main"/>
  </p:clrMapOvr>
</p:sld>
</file>