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612ed9e10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fa8506e20478d"/>
  </p:sldMasterIdLst>
  <p:sldIdLst>
    <p:sldId xmlns:r="http://schemas.openxmlformats.org/officeDocument/2006/relationships" id="256" r:id="R7763eb5bfc5a46f4"/>
    <p:sldId xmlns:r="http://schemas.openxmlformats.org/officeDocument/2006/relationships" id="257" r:id="R10474605ab55452a"/>
    <p:sldId xmlns:r="http://schemas.openxmlformats.org/officeDocument/2006/relationships" id="258" r:id="R815215ab83354b87"/>
    <p:sldId xmlns:r="http://schemas.openxmlformats.org/officeDocument/2006/relationships" id="259" r:id="R59971a268c6a48d7"/>
    <p:sldId xmlns:r="http://schemas.openxmlformats.org/officeDocument/2006/relationships" id="260" r:id="R586c6143e9274314"/>
    <p:sldId xmlns:r="http://schemas.openxmlformats.org/officeDocument/2006/relationships" id="261" r:id="R039709b25e37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fa8506e20478d" /><Relationship Type="http://schemas.openxmlformats.org/officeDocument/2006/relationships/slide" Target="/ppt/slides/slide1.xml" Id="R7763eb5bfc5a46f4" /><Relationship Type="http://schemas.openxmlformats.org/officeDocument/2006/relationships/slide" Target="/ppt/slides/slide2.xml" Id="R10474605ab55452a" /><Relationship Type="http://schemas.openxmlformats.org/officeDocument/2006/relationships/slide" Target="/ppt/slides/slide3.xml" Id="R815215ab83354b87" /><Relationship Type="http://schemas.openxmlformats.org/officeDocument/2006/relationships/slide" Target="/ppt/slides/slide4.xml" Id="R59971a268c6a48d7" /><Relationship Type="http://schemas.openxmlformats.org/officeDocument/2006/relationships/slide" Target="/ppt/slides/slide5.xml" Id="R586c6143e9274314" /><Relationship Type="http://schemas.openxmlformats.org/officeDocument/2006/relationships/slide" Target="/ppt/slides/slide6.xml" Id="R039709b25e37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0ff3e0499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b638131b044d0" /><Relationship Type="http://schemas.openxmlformats.org/officeDocument/2006/relationships/theme" Target="/ppt/slideMasters/theme/theme1.xml" Id="R05cd7ac0f401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b638131b0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12530d20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9c3aa4ac0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7bf274aa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0c3817fa2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4860a693c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3b7bf2183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