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296c10071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e487475b641c0"/>
  </p:sldMasterIdLst>
  <p:sldIdLst>
    <p:sldId xmlns:r="http://schemas.openxmlformats.org/officeDocument/2006/relationships" id="256" r:id="R941268d077254811"/>
    <p:sldId xmlns:r="http://schemas.openxmlformats.org/officeDocument/2006/relationships" id="257" r:id="R41fa4c8059424e94"/>
    <p:sldId xmlns:r="http://schemas.openxmlformats.org/officeDocument/2006/relationships" id="258" r:id="R34c2197e44644143"/>
    <p:sldId xmlns:r="http://schemas.openxmlformats.org/officeDocument/2006/relationships" id="259" r:id="R90854be61b9846f7"/>
    <p:sldId xmlns:r="http://schemas.openxmlformats.org/officeDocument/2006/relationships" id="260" r:id="Rc4b530ef50b949f1"/>
    <p:sldId xmlns:r="http://schemas.openxmlformats.org/officeDocument/2006/relationships" id="261" r:id="R8236ca5707724870"/>
    <p:sldId xmlns:r="http://schemas.openxmlformats.org/officeDocument/2006/relationships" id="262" r:id="R16de15816ebb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e487475b641c0" /><Relationship Type="http://schemas.openxmlformats.org/officeDocument/2006/relationships/slide" Target="/ppt/slides/slide1.xml" Id="R941268d077254811" /><Relationship Type="http://schemas.openxmlformats.org/officeDocument/2006/relationships/slide" Target="/ppt/slides/slide2.xml" Id="R41fa4c8059424e94" /><Relationship Type="http://schemas.openxmlformats.org/officeDocument/2006/relationships/slide" Target="/ppt/slides/slide3.xml" Id="R34c2197e44644143" /><Relationship Type="http://schemas.openxmlformats.org/officeDocument/2006/relationships/slide" Target="/ppt/slides/slide4.xml" Id="R90854be61b9846f7" /><Relationship Type="http://schemas.openxmlformats.org/officeDocument/2006/relationships/slide" Target="/ppt/slides/slide5.xml" Id="Rc4b530ef50b949f1" /><Relationship Type="http://schemas.openxmlformats.org/officeDocument/2006/relationships/slide" Target="/ppt/slides/slide6.xml" Id="R8236ca5707724870" /><Relationship Type="http://schemas.openxmlformats.org/officeDocument/2006/relationships/slide" Target="/ppt/slides/slide7.xml" Id="R16de15816ebb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bffcd4393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a9a31e7845cc" /><Relationship Type="http://schemas.openxmlformats.org/officeDocument/2006/relationships/theme" Target="/ppt/slideMasters/theme/theme1.xml" Id="R1470a7021e5e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ba9a31e78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d435581c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3fb499884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40a7cff5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746e9e14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aa03bd873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c770acb5c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8de7e0cdf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DÆHLI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DUENGER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 GAALAAS SNESRUD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JOHANNE KARLSEN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