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7378c387124e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be84540a1247a7"/>
  </p:sldMasterIdLst>
  <p:sldIdLst>
    <p:sldId xmlns:r="http://schemas.openxmlformats.org/officeDocument/2006/relationships" id="256" r:id="R5d8ee971ac6d4f54"/>
    <p:sldId xmlns:r="http://schemas.openxmlformats.org/officeDocument/2006/relationships" id="257" r:id="R4a5d2ecb7c054d8b"/>
    <p:sldId xmlns:r="http://schemas.openxmlformats.org/officeDocument/2006/relationships" id="258" r:id="R9fbd4cc466944aeb"/>
    <p:sldId xmlns:r="http://schemas.openxmlformats.org/officeDocument/2006/relationships" id="259" r:id="R5e0492b5168b4ec2"/>
    <p:sldId xmlns:r="http://schemas.openxmlformats.org/officeDocument/2006/relationships" id="260" r:id="Rba50594627f94ae6"/>
    <p:sldId xmlns:r="http://schemas.openxmlformats.org/officeDocument/2006/relationships" id="261" r:id="R3a9fe89c502240ba"/>
    <p:sldId xmlns:r="http://schemas.openxmlformats.org/officeDocument/2006/relationships" id="262" r:id="R4abf38b86dc946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e84540a1247a7" /><Relationship Type="http://schemas.openxmlformats.org/officeDocument/2006/relationships/slide" Target="/ppt/slides/slide1.xml" Id="R5d8ee971ac6d4f54" /><Relationship Type="http://schemas.openxmlformats.org/officeDocument/2006/relationships/slide" Target="/ppt/slides/slide2.xml" Id="R4a5d2ecb7c054d8b" /><Relationship Type="http://schemas.openxmlformats.org/officeDocument/2006/relationships/slide" Target="/ppt/slides/slide3.xml" Id="R9fbd4cc466944aeb" /><Relationship Type="http://schemas.openxmlformats.org/officeDocument/2006/relationships/slide" Target="/ppt/slides/slide4.xml" Id="R5e0492b5168b4ec2" /><Relationship Type="http://schemas.openxmlformats.org/officeDocument/2006/relationships/slide" Target="/ppt/slides/slide5.xml" Id="Rba50594627f94ae6" /><Relationship Type="http://schemas.openxmlformats.org/officeDocument/2006/relationships/slide" Target="/ppt/slides/slide6.xml" Id="R3a9fe89c502240ba" /><Relationship Type="http://schemas.openxmlformats.org/officeDocument/2006/relationships/slide" Target="/ppt/slides/slide7.xml" Id="R4abf38b86dc946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3ce3f51c140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72f63255a4eb7" /><Relationship Type="http://schemas.openxmlformats.org/officeDocument/2006/relationships/theme" Target="/ppt/slideMasters/theme/theme1.xml" Id="R378a802975d242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b72f63255a4e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8d04a556c4c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67a051497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a285ed32c40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1e0cfe52c4b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55e9860db42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0918cec7c48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d3b1d478444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EIDESVIK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INVEST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−5 962 131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12 437 216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384 438 349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399 940 555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signe.lund.jansen@eidesvikinvest.no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924 696 850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