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f6c381049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246de7fe94c39"/>
  </p:sldMasterIdLst>
  <p:sldIdLst>
    <p:sldId xmlns:r="http://schemas.openxmlformats.org/officeDocument/2006/relationships" id="256" r:id="Rd17cb3d394da40cf"/>
    <p:sldId xmlns:r="http://schemas.openxmlformats.org/officeDocument/2006/relationships" id="257" r:id="R752729c2dda64d2d"/>
    <p:sldId xmlns:r="http://schemas.openxmlformats.org/officeDocument/2006/relationships" id="258" r:id="R5bd98911047b4b86"/>
    <p:sldId xmlns:r="http://schemas.openxmlformats.org/officeDocument/2006/relationships" id="259" r:id="R373302e469d34a16"/>
    <p:sldId xmlns:r="http://schemas.openxmlformats.org/officeDocument/2006/relationships" id="260" r:id="R9b78f61df58045cc"/>
    <p:sldId xmlns:r="http://schemas.openxmlformats.org/officeDocument/2006/relationships" id="261" r:id="Rd00d2df357074775"/>
    <p:sldId xmlns:r="http://schemas.openxmlformats.org/officeDocument/2006/relationships" id="262" r:id="Rdeec4ca5035e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246de7fe94c39" /><Relationship Type="http://schemas.openxmlformats.org/officeDocument/2006/relationships/slide" Target="/ppt/slides/slide1.xml" Id="Rd17cb3d394da40cf" /><Relationship Type="http://schemas.openxmlformats.org/officeDocument/2006/relationships/slide" Target="/ppt/slides/slide2.xml" Id="R752729c2dda64d2d" /><Relationship Type="http://schemas.openxmlformats.org/officeDocument/2006/relationships/slide" Target="/ppt/slides/slide3.xml" Id="R5bd98911047b4b86" /><Relationship Type="http://schemas.openxmlformats.org/officeDocument/2006/relationships/slide" Target="/ppt/slides/slide4.xml" Id="R373302e469d34a16" /><Relationship Type="http://schemas.openxmlformats.org/officeDocument/2006/relationships/slide" Target="/ppt/slides/slide5.xml" Id="R9b78f61df58045cc" /><Relationship Type="http://schemas.openxmlformats.org/officeDocument/2006/relationships/slide" Target="/ppt/slides/slide6.xml" Id="Rd00d2df357074775" /><Relationship Type="http://schemas.openxmlformats.org/officeDocument/2006/relationships/slide" Target="/ppt/slides/slide7.xml" Id="Rdeec4ca5035e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a8ecaf0e4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20d0c0314166" /><Relationship Type="http://schemas.openxmlformats.org/officeDocument/2006/relationships/theme" Target="/ppt/slideMasters/theme/theme1.xml" Id="Rf76fa2a4c337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320d0c031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2b275e6d41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8e22c379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968a8a0f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048c569e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2461dd0c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601b4ac3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3533eb408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