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813835d3d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f5231d505442b"/>
  </p:sldMasterIdLst>
  <p:sldIdLst>
    <p:sldId xmlns:r="http://schemas.openxmlformats.org/officeDocument/2006/relationships" id="256" r:id="Rdd867b6a4298437f"/>
    <p:sldId xmlns:r="http://schemas.openxmlformats.org/officeDocument/2006/relationships" id="257" r:id="R6d28b8e548a64f28"/>
    <p:sldId xmlns:r="http://schemas.openxmlformats.org/officeDocument/2006/relationships" id="258" r:id="Rd7edef615df146f2"/>
    <p:sldId xmlns:r="http://schemas.openxmlformats.org/officeDocument/2006/relationships" id="259" r:id="R1b045cfe528e4dc5"/>
    <p:sldId xmlns:r="http://schemas.openxmlformats.org/officeDocument/2006/relationships" id="260" r:id="R36216fcbad254719"/>
    <p:sldId xmlns:r="http://schemas.openxmlformats.org/officeDocument/2006/relationships" id="261" r:id="R93db2c81686b4ad3"/>
    <p:sldId xmlns:r="http://schemas.openxmlformats.org/officeDocument/2006/relationships" id="262" r:id="R87d8098c40a7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f5231d505442b" /><Relationship Type="http://schemas.openxmlformats.org/officeDocument/2006/relationships/slide" Target="/ppt/slides/slide1.xml" Id="Rdd867b6a4298437f" /><Relationship Type="http://schemas.openxmlformats.org/officeDocument/2006/relationships/slide" Target="/ppt/slides/slide2.xml" Id="R6d28b8e548a64f28" /><Relationship Type="http://schemas.openxmlformats.org/officeDocument/2006/relationships/slide" Target="/ppt/slides/slide3.xml" Id="Rd7edef615df146f2" /><Relationship Type="http://schemas.openxmlformats.org/officeDocument/2006/relationships/slide" Target="/ppt/slides/slide4.xml" Id="R1b045cfe528e4dc5" /><Relationship Type="http://schemas.openxmlformats.org/officeDocument/2006/relationships/slide" Target="/ppt/slides/slide5.xml" Id="R36216fcbad254719" /><Relationship Type="http://schemas.openxmlformats.org/officeDocument/2006/relationships/slide" Target="/ppt/slides/slide6.xml" Id="R93db2c81686b4ad3" /><Relationship Type="http://schemas.openxmlformats.org/officeDocument/2006/relationships/slide" Target="/ppt/slides/slide7.xml" Id="R87d8098c40a7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1b829a5e3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a781845ff4c23" /><Relationship Type="http://schemas.openxmlformats.org/officeDocument/2006/relationships/theme" Target="/ppt/slideMasters/theme/theme1.xml" Id="R4fa650838649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a781845ff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0d12e4ae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0fa1efb0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fe8cb261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47013dd6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a8d4b13f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141b3b833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89d08ecb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