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5f2b94a233014a4b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ceaf25bcd663405c"/>
  </p:sldMasterIdLst>
  <p:sldIdLst>
    <p:sldId xmlns:r="http://schemas.openxmlformats.org/officeDocument/2006/relationships" id="256" r:id="Rdda371670ea04381"/>
    <p:sldId xmlns:r="http://schemas.openxmlformats.org/officeDocument/2006/relationships" id="257" r:id="R0fa75579eca64d3a"/>
    <p:sldId xmlns:r="http://schemas.openxmlformats.org/officeDocument/2006/relationships" id="258" r:id="R38bf130f5c5844bd"/>
    <p:sldId xmlns:r="http://schemas.openxmlformats.org/officeDocument/2006/relationships" id="259" r:id="Rebe13f57b1db427a"/>
    <p:sldId xmlns:r="http://schemas.openxmlformats.org/officeDocument/2006/relationships" id="260" r:id="R2ad27693cc0e4b33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eaf25bcd663405c" /><Relationship Type="http://schemas.openxmlformats.org/officeDocument/2006/relationships/slide" Target="/ppt/slides/slide1.xml" Id="Rdda371670ea04381" /><Relationship Type="http://schemas.openxmlformats.org/officeDocument/2006/relationships/slide" Target="/ppt/slides/slide2.xml" Id="R0fa75579eca64d3a" /><Relationship Type="http://schemas.openxmlformats.org/officeDocument/2006/relationships/slide" Target="/ppt/slides/slide3.xml" Id="R38bf130f5c5844bd" /><Relationship Type="http://schemas.openxmlformats.org/officeDocument/2006/relationships/slide" Target="/ppt/slides/slide4.xml" Id="Rebe13f57b1db427a" /><Relationship Type="http://schemas.openxmlformats.org/officeDocument/2006/relationships/slide" Target="/ppt/slides/slide5.xml" Id="R2ad27693cc0e4b33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3adfa84444a4dd0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66019fb7a1c4a18" /><Relationship Type="http://schemas.openxmlformats.org/officeDocument/2006/relationships/theme" Target="/ppt/slideMasters/theme/theme1.xml" Id="R73fb190d021342e5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766019fb7a1c4a18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26dde225e9b414a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383b6e719344a01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0657c02e5b04a76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5abe7d11e334bbb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4e337f70136459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PROPTIKOM AB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PROPTIKOM AB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PROPTIKOM AB ble etablert [år] og holder til i Se 443 30 Lerum.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PROPTIKOM AB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PROPTIKOM AB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PROPTIKOM AB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Bagges Torg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Se 443 30 Lerum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924 677 007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PROPTIKOM AB</a:t>
            </a:r>
          </a:p>
        </p:txBody>
      </p:sp>
    </p:spTree>
  </p:cSld>
  <p:clrMapOvr>
    <a:masterClrMapping xmlns:a="http://schemas.openxmlformats.org/drawingml/2006/main"/>
  </p:clrMapOvr>
</p:sld>
</file>