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9366daebf5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fbfdfb3a07441c"/>
  </p:sldMasterIdLst>
  <p:sldIdLst>
    <p:sldId xmlns:r="http://schemas.openxmlformats.org/officeDocument/2006/relationships" id="256" r:id="R6b45035b8d8b432c"/>
    <p:sldId xmlns:r="http://schemas.openxmlformats.org/officeDocument/2006/relationships" id="257" r:id="R4c8e32655faf47ae"/>
    <p:sldId xmlns:r="http://schemas.openxmlformats.org/officeDocument/2006/relationships" id="258" r:id="Rf74ac796f96a4a10"/>
    <p:sldId xmlns:r="http://schemas.openxmlformats.org/officeDocument/2006/relationships" id="259" r:id="Rea99a1c69aa64153"/>
    <p:sldId xmlns:r="http://schemas.openxmlformats.org/officeDocument/2006/relationships" id="260" r:id="Re29b3594d57b4b74"/>
    <p:sldId xmlns:r="http://schemas.openxmlformats.org/officeDocument/2006/relationships" id="261" r:id="Rb0ff4d81b8364aad"/>
    <p:sldId xmlns:r="http://schemas.openxmlformats.org/officeDocument/2006/relationships" id="262" r:id="R7aaa4c69090f4c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bfdfb3a07441c" /><Relationship Type="http://schemas.openxmlformats.org/officeDocument/2006/relationships/slide" Target="/ppt/slides/slide1.xml" Id="R6b45035b8d8b432c" /><Relationship Type="http://schemas.openxmlformats.org/officeDocument/2006/relationships/slide" Target="/ppt/slides/slide2.xml" Id="R4c8e32655faf47ae" /><Relationship Type="http://schemas.openxmlformats.org/officeDocument/2006/relationships/slide" Target="/ppt/slides/slide3.xml" Id="Rf74ac796f96a4a10" /><Relationship Type="http://schemas.openxmlformats.org/officeDocument/2006/relationships/slide" Target="/ppt/slides/slide4.xml" Id="Rea99a1c69aa64153" /><Relationship Type="http://schemas.openxmlformats.org/officeDocument/2006/relationships/slide" Target="/ppt/slides/slide5.xml" Id="Re29b3594d57b4b74" /><Relationship Type="http://schemas.openxmlformats.org/officeDocument/2006/relationships/slide" Target="/ppt/slides/slide6.xml" Id="Rb0ff4d81b8364aad" /><Relationship Type="http://schemas.openxmlformats.org/officeDocument/2006/relationships/slide" Target="/ppt/slides/slide7.xml" Id="R7aaa4c69090f4c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242b06e2541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c3a5c5a7b4a86" /><Relationship Type="http://schemas.openxmlformats.org/officeDocument/2006/relationships/theme" Target="/ppt/slideMasters/theme/theme1.xml" Id="Rd1aab47a061140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ac3a5c5a7b4a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7dc87d16084c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c294be536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243282fbc4e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e0d8503b54f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448ea6afd41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1c0ed54b647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22f38531f4d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SKAGERAK ØKONOMIPARTNER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SKAGERAK ØKONOMIPARTNER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5 225 992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228 316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204 491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2 759 937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SKAGERAK CONSULTING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GRAMM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JESSESEN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Tassebekkveien 354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924 676 833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SKAGERAK ØKONOMIPARTNER AS</a:t>
            </a:r>
          </a:p>
        </p:txBody>
      </p:sp>
    </p:spTree>
  </p:cSld>
  <p:clrMapOvr>
    <a:masterClrMapping xmlns:a="http://schemas.openxmlformats.org/drawingml/2006/main"/>
  </p:clrMapOvr>
</p:sld>
</file>