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6599f7c68e4af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09dd13c4e6b42dc"/>
  </p:sldMasterIdLst>
  <p:sldIdLst>
    <p:sldId xmlns:r="http://schemas.openxmlformats.org/officeDocument/2006/relationships" id="256" r:id="R75d2b5ab53e44c21"/>
    <p:sldId xmlns:r="http://schemas.openxmlformats.org/officeDocument/2006/relationships" id="257" r:id="R3f5b76ca798641b4"/>
    <p:sldId xmlns:r="http://schemas.openxmlformats.org/officeDocument/2006/relationships" id="258" r:id="Rd88de6a3b3f240c3"/>
    <p:sldId xmlns:r="http://schemas.openxmlformats.org/officeDocument/2006/relationships" id="259" r:id="R02a83b89e367401a"/>
    <p:sldId xmlns:r="http://schemas.openxmlformats.org/officeDocument/2006/relationships" id="260" r:id="R021451a035854407"/>
    <p:sldId xmlns:r="http://schemas.openxmlformats.org/officeDocument/2006/relationships" id="261" r:id="R290be8a23bb54fd4"/>
    <p:sldId xmlns:r="http://schemas.openxmlformats.org/officeDocument/2006/relationships" id="262" r:id="R37016d9386b24c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9dd13c4e6b42dc" /><Relationship Type="http://schemas.openxmlformats.org/officeDocument/2006/relationships/slide" Target="/ppt/slides/slide1.xml" Id="R75d2b5ab53e44c21" /><Relationship Type="http://schemas.openxmlformats.org/officeDocument/2006/relationships/slide" Target="/ppt/slides/slide2.xml" Id="R3f5b76ca798641b4" /><Relationship Type="http://schemas.openxmlformats.org/officeDocument/2006/relationships/slide" Target="/ppt/slides/slide3.xml" Id="Rd88de6a3b3f240c3" /><Relationship Type="http://schemas.openxmlformats.org/officeDocument/2006/relationships/slide" Target="/ppt/slides/slide4.xml" Id="R02a83b89e367401a" /><Relationship Type="http://schemas.openxmlformats.org/officeDocument/2006/relationships/slide" Target="/ppt/slides/slide5.xml" Id="R021451a035854407" /><Relationship Type="http://schemas.openxmlformats.org/officeDocument/2006/relationships/slide" Target="/ppt/slides/slide6.xml" Id="R290be8a23bb54fd4" /><Relationship Type="http://schemas.openxmlformats.org/officeDocument/2006/relationships/slide" Target="/ppt/slides/slide7.xml" Id="R37016d9386b24c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69779ecdd64d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8c1b39651e4e33" /><Relationship Type="http://schemas.openxmlformats.org/officeDocument/2006/relationships/theme" Target="/ppt/slideMasters/theme/theme1.xml" Id="Rd985f599aca243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8c1b39651e4e3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f2cbaaba4246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5dc96dbf541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a3d094e5604c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a998a10c444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75e636b45440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d23c2ae3c49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b668a8fedd4a3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FINNBUAN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FINNBUAN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FINNBUAN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FINNBUAN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FINNBUAN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FINNBUAN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823 547 413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80 296 292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171 565 262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706 872 801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1 595 261 142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FINNBUAN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FRIGG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SKRYME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SMØRLIA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SVAVA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VILI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FINNBUAN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Bratsbergvegen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924 674 962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FINNBUAN AS</a:t>
            </a:r>
          </a:p>
        </p:txBody>
      </p:sp>
    </p:spTree>
  </p:cSld>
  <p:clrMapOvr>
    <a:masterClrMapping xmlns:a="http://schemas.openxmlformats.org/drawingml/2006/main"/>
  </p:clrMapOvr>
</p:sld>
</file>