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d6af86fdd04e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1e0d3ebea14c67"/>
  </p:sldMasterIdLst>
  <p:sldIdLst>
    <p:sldId xmlns:r="http://schemas.openxmlformats.org/officeDocument/2006/relationships" id="256" r:id="Re7a23e3e4b524d80"/>
    <p:sldId xmlns:r="http://schemas.openxmlformats.org/officeDocument/2006/relationships" id="257" r:id="R05630285ba204abb"/>
    <p:sldId xmlns:r="http://schemas.openxmlformats.org/officeDocument/2006/relationships" id="258" r:id="R1e03999cdefa42a4"/>
    <p:sldId xmlns:r="http://schemas.openxmlformats.org/officeDocument/2006/relationships" id="259" r:id="Rd25a4e2397b14a0b"/>
    <p:sldId xmlns:r="http://schemas.openxmlformats.org/officeDocument/2006/relationships" id="260" r:id="Rb27344ec1f56427e"/>
    <p:sldId xmlns:r="http://schemas.openxmlformats.org/officeDocument/2006/relationships" id="261" r:id="Rbb82fad780a34fe8"/>
    <p:sldId xmlns:r="http://schemas.openxmlformats.org/officeDocument/2006/relationships" id="262" r:id="R1d9095b9eea64d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1e0d3ebea14c67" /><Relationship Type="http://schemas.openxmlformats.org/officeDocument/2006/relationships/slide" Target="/ppt/slides/slide1.xml" Id="Re7a23e3e4b524d80" /><Relationship Type="http://schemas.openxmlformats.org/officeDocument/2006/relationships/slide" Target="/ppt/slides/slide2.xml" Id="R05630285ba204abb" /><Relationship Type="http://schemas.openxmlformats.org/officeDocument/2006/relationships/slide" Target="/ppt/slides/slide3.xml" Id="R1e03999cdefa42a4" /><Relationship Type="http://schemas.openxmlformats.org/officeDocument/2006/relationships/slide" Target="/ppt/slides/slide4.xml" Id="Rd25a4e2397b14a0b" /><Relationship Type="http://schemas.openxmlformats.org/officeDocument/2006/relationships/slide" Target="/ppt/slides/slide5.xml" Id="Rb27344ec1f56427e" /><Relationship Type="http://schemas.openxmlformats.org/officeDocument/2006/relationships/slide" Target="/ppt/slides/slide6.xml" Id="Rbb82fad780a34fe8" /><Relationship Type="http://schemas.openxmlformats.org/officeDocument/2006/relationships/slide" Target="/ppt/slides/slide7.xml" Id="R1d9095b9eea64d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9114462c2d43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4f9ad192945f2" /><Relationship Type="http://schemas.openxmlformats.org/officeDocument/2006/relationships/theme" Target="/ppt/slideMasters/theme/theme1.xml" Id="Rd69cb0d3ecd941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24f9ad192945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e66fdf7534e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e497897c74a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c897e9c294a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6f29c3a1543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41cc685fc41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2d6641cdf4c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6ae921eda40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AFR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−1 448 211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9 784 032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11 808 705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ROTERUD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AFR Invest AS, Kastanjeveien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924 654 368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AFR INVEST AS</a:t>
            </a:r>
          </a:p>
        </p:txBody>
      </p:sp>
    </p:spTree>
  </p:cSld>
  <p:clrMapOvr>
    <a:masterClrMapping xmlns:a="http://schemas.openxmlformats.org/drawingml/2006/main"/>
  </p:clrMapOvr>
</p:sld>
</file>