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a0c86ef26b41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c2700a9b04ce1"/>
  </p:sldMasterIdLst>
  <p:sldIdLst>
    <p:sldId xmlns:r="http://schemas.openxmlformats.org/officeDocument/2006/relationships" id="256" r:id="R29b724acd7e249cd"/>
    <p:sldId xmlns:r="http://schemas.openxmlformats.org/officeDocument/2006/relationships" id="257" r:id="R368892ba49e94fc8"/>
    <p:sldId xmlns:r="http://schemas.openxmlformats.org/officeDocument/2006/relationships" id="258" r:id="R011a17d1f9414928"/>
    <p:sldId xmlns:r="http://schemas.openxmlformats.org/officeDocument/2006/relationships" id="259" r:id="R9a0886dcd36b4b42"/>
    <p:sldId xmlns:r="http://schemas.openxmlformats.org/officeDocument/2006/relationships" id="260" r:id="R6d2b2d8d28d34efa"/>
    <p:sldId xmlns:r="http://schemas.openxmlformats.org/officeDocument/2006/relationships" id="261" r:id="Rca48b8aa51674a2c"/>
    <p:sldId xmlns:r="http://schemas.openxmlformats.org/officeDocument/2006/relationships" id="262" r:id="R7e804067d1c947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c2700a9b04ce1" /><Relationship Type="http://schemas.openxmlformats.org/officeDocument/2006/relationships/slide" Target="/ppt/slides/slide1.xml" Id="R29b724acd7e249cd" /><Relationship Type="http://schemas.openxmlformats.org/officeDocument/2006/relationships/slide" Target="/ppt/slides/slide2.xml" Id="R368892ba49e94fc8" /><Relationship Type="http://schemas.openxmlformats.org/officeDocument/2006/relationships/slide" Target="/ppt/slides/slide3.xml" Id="R011a17d1f9414928" /><Relationship Type="http://schemas.openxmlformats.org/officeDocument/2006/relationships/slide" Target="/ppt/slides/slide4.xml" Id="R9a0886dcd36b4b42" /><Relationship Type="http://schemas.openxmlformats.org/officeDocument/2006/relationships/slide" Target="/ppt/slides/slide5.xml" Id="R6d2b2d8d28d34efa" /><Relationship Type="http://schemas.openxmlformats.org/officeDocument/2006/relationships/slide" Target="/ppt/slides/slide6.xml" Id="Rca48b8aa51674a2c" /><Relationship Type="http://schemas.openxmlformats.org/officeDocument/2006/relationships/slide" Target="/ppt/slides/slide7.xml" Id="R7e804067d1c947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263ae555044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63fb464ad476f" /><Relationship Type="http://schemas.openxmlformats.org/officeDocument/2006/relationships/theme" Target="/ppt/slideMasters/theme/theme1.xml" Id="Rfb99fc93fae3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163fb464ad47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84ef2020e4f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e9ddeb551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197e9b71c40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52d1c926d4e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8a8dd914c4c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07ea9b7d8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ef549fe5c4c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FINANSCO OWNERS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FINANSCO OWNERS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1 054 033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18 036 887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18 036 887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AKKY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RUGZ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TVERDAL INVEST AS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 SATIS NISI OPTIMUM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eirik@finansco.no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924 616 679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FINANSCO OWNERS AS</a:t>
            </a:r>
          </a:p>
        </p:txBody>
      </p:sp>
    </p:spTree>
  </p:cSld>
  <p:clrMapOvr>
    <a:masterClrMapping xmlns:a="http://schemas.openxmlformats.org/drawingml/2006/main"/>
  </p:clrMapOvr>
</p:sld>
</file>