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2f66249e5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6485940a44f5e"/>
  </p:sldMasterIdLst>
  <p:sldIdLst>
    <p:sldId xmlns:r="http://schemas.openxmlformats.org/officeDocument/2006/relationships" id="256" r:id="R3f7c7575ecfd4c49"/>
    <p:sldId xmlns:r="http://schemas.openxmlformats.org/officeDocument/2006/relationships" id="257" r:id="R5a5afa3a8722497f"/>
    <p:sldId xmlns:r="http://schemas.openxmlformats.org/officeDocument/2006/relationships" id="258" r:id="R1e82ddf381ea4786"/>
    <p:sldId xmlns:r="http://schemas.openxmlformats.org/officeDocument/2006/relationships" id="259" r:id="Rf51c3df363754396"/>
    <p:sldId xmlns:r="http://schemas.openxmlformats.org/officeDocument/2006/relationships" id="260" r:id="R785b133b261d4977"/>
    <p:sldId xmlns:r="http://schemas.openxmlformats.org/officeDocument/2006/relationships" id="261" r:id="R2c622ad9494848df"/>
    <p:sldId xmlns:r="http://schemas.openxmlformats.org/officeDocument/2006/relationships" id="262" r:id="Rd1c1d2899ab9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6485940a44f5e" /><Relationship Type="http://schemas.openxmlformats.org/officeDocument/2006/relationships/slide" Target="/ppt/slides/slide1.xml" Id="R3f7c7575ecfd4c49" /><Relationship Type="http://schemas.openxmlformats.org/officeDocument/2006/relationships/slide" Target="/ppt/slides/slide2.xml" Id="R5a5afa3a8722497f" /><Relationship Type="http://schemas.openxmlformats.org/officeDocument/2006/relationships/slide" Target="/ppt/slides/slide3.xml" Id="R1e82ddf381ea4786" /><Relationship Type="http://schemas.openxmlformats.org/officeDocument/2006/relationships/slide" Target="/ppt/slides/slide4.xml" Id="Rf51c3df363754396" /><Relationship Type="http://schemas.openxmlformats.org/officeDocument/2006/relationships/slide" Target="/ppt/slides/slide5.xml" Id="R785b133b261d4977" /><Relationship Type="http://schemas.openxmlformats.org/officeDocument/2006/relationships/slide" Target="/ppt/slides/slide6.xml" Id="R2c622ad9494848df" /><Relationship Type="http://schemas.openxmlformats.org/officeDocument/2006/relationships/slide" Target="/ppt/slides/slide7.xml" Id="Rd1c1d2899ab9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53bae9e90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9ceee96844c57" /><Relationship Type="http://schemas.openxmlformats.org/officeDocument/2006/relationships/theme" Target="/ppt/slideMasters/theme/theme1.xml" Id="R68ab56b0d8a9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9ceee9684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dad586643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781356914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1632d22c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9cd3abad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ad53f4e0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c5fa50b4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57cf85aac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