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11ad472e144d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11b5c8dc34558"/>
  </p:sldMasterIdLst>
  <p:sldIdLst>
    <p:sldId xmlns:r="http://schemas.openxmlformats.org/officeDocument/2006/relationships" id="256" r:id="R6b8cbddcb0d04abc"/>
    <p:sldId xmlns:r="http://schemas.openxmlformats.org/officeDocument/2006/relationships" id="257" r:id="R2b4b1673f1c24024"/>
    <p:sldId xmlns:r="http://schemas.openxmlformats.org/officeDocument/2006/relationships" id="258" r:id="R8c2ca2aa7f80430c"/>
    <p:sldId xmlns:r="http://schemas.openxmlformats.org/officeDocument/2006/relationships" id="259" r:id="R7e74a0a769d146c0"/>
    <p:sldId xmlns:r="http://schemas.openxmlformats.org/officeDocument/2006/relationships" id="260" r:id="R64af3bc57c0441d4"/>
    <p:sldId xmlns:r="http://schemas.openxmlformats.org/officeDocument/2006/relationships" id="261" r:id="R971f144fd7154ec5"/>
    <p:sldId xmlns:r="http://schemas.openxmlformats.org/officeDocument/2006/relationships" id="262" r:id="Rc307e4a82db1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11b5c8dc34558" /><Relationship Type="http://schemas.openxmlformats.org/officeDocument/2006/relationships/slide" Target="/ppt/slides/slide1.xml" Id="R6b8cbddcb0d04abc" /><Relationship Type="http://schemas.openxmlformats.org/officeDocument/2006/relationships/slide" Target="/ppt/slides/slide2.xml" Id="R2b4b1673f1c24024" /><Relationship Type="http://schemas.openxmlformats.org/officeDocument/2006/relationships/slide" Target="/ppt/slides/slide3.xml" Id="R8c2ca2aa7f80430c" /><Relationship Type="http://schemas.openxmlformats.org/officeDocument/2006/relationships/slide" Target="/ppt/slides/slide4.xml" Id="R7e74a0a769d146c0" /><Relationship Type="http://schemas.openxmlformats.org/officeDocument/2006/relationships/slide" Target="/ppt/slides/slide5.xml" Id="R64af3bc57c0441d4" /><Relationship Type="http://schemas.openxmlformats.org/officeDocument/2006/relationships/slide" Target="/ppt/slides/slide6.xml" Id="R971f144fd7154ec5" /><Relationship Type="http://schemas.openxmlformats.org/officeDocument/2006/relationships/slide" Target="/ppt/slides/slide7.xml" Id="Rc307e4a82db1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a68a0980b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54274e4704dbc" /><Relationship Type="http://schemas.openxmlformats.org/officeDocument/2006/relationships/theme" Target="/ppt/slideMasters/theme/theme1.xml" Id="Rbac8a4f318d84d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54274e470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0468b0ddc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f7db8d22743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7a27e7a10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a5030eb574a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73189077b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25f5017484f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6d29f5b4144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TVERDAL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TVERDAL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1 511 990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TVERDAL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Nygjerdesvingen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924 601 469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TVERDAL INVEST AS</a:t>
            </a:r>
          </a:p>
        </p:txBody>
      </p:sp>
    </p:spTree>
  </p:cSld>
  <p:clrMapOvr>
    <a:masterClrMapping xmlns:a="http://schemas.openxmlformats.org/drawingml/2006/main"/>
  </p:clrMapOvr>
</p:sld>
</file>