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7525ea770448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04eafa2dba4cd0"/>
  </p:sldMasterIdLst>
  <p:sldIdLst>
    <p:sldId xmlns:r="http://schemas.openxmlformats.org/officeDocument/2006/relationships" id="256" r:id="R50d33baa7db44e68"/>
    <p:sldId xmlns:r="http://schemas.openxmlformats.org/officeDocument/2006/relationships" id="257" r:id="Rcbf9ccf7c5114b93"/>
    <p:sldId xmlns:r="http://schemas.openxmlformats.org/officeDocument/2006/relationships" id="258" r:id="R977eaa5aa4734f7d"/>
    <p:sldId xmlns:r="http://schemas.openxmlformats.org/officeDocument/2006/relationships" id="259" r:id="R14bcb49591884d34"/>
    <p:sldId xmlns:r="http://schemas.openxmlformats.org/officeDocument/2006/relationships" id="260" r:id="Ra0395c2447114384"/>
    <p:sldId xmlns:r="http://schemas.openxmlformats.org/officeDocument/2006/relationships" id="261" r:id="Red6a67b796a94e06"/>
    <p:sldId xmlns:r="http://schemas.openxmlformats.org/officeDocument/2006/relationships" id="262" r:id="R7e7051f64a454a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4eafa2dba4cd0" /><Relationship Type="http://schemas.openxmlformats.org/officeDocument/2006/relationships/slide" Target="/ppt/slides/slide1.xml" Id="R50d33baa7db44e68" /><Relationship Type="http://schemas.openxmlformats.org/officeDocument/2006/relationships/slide" Target="/ppt/slides/slide2.xml" Id="Rcbf9ccf7c5114b93" /><Relationship Type="http://schemas.openxmlformats.org/officeDocument/2006/relationships/slide" Target="/ppt/slides/slide3.xml" Id="R977eaa5aa4734f7d" /><Relationship Type="http://schemas.openxmlformats.org/officeDocument/2006/relationships/slide" Target="/ppt/slides/slide4.xml" Id="R14bcb49591884d34" /><Relationship Type="http://schemas.openxmlformats.org/officeDocument/2006/relationships/slide" Target="/ppt/slides/slide5.xml" Id="Ra0395c2447114384" /><Relationship Type="http://schemas.openxmlformats.org/officeDocument/2006/relationships/slide" Target="/ppt/slides/slide6.xml" Id="Red6a67b796a94e06" /><Relationship Type="http://schemas.openxmlformats.org/officeDocument/2006/relationships/slide" Target="/ppt/slides/slide7.xml" Id="R7e7051f64a454a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9a6d32d46340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6f6957dae47ad" /><Relationship Type="http://schemas.openxmlformats.org/officeDocument/2006/relationships/theme" Target="/ppt/slideMasters/theme/theme1.xml" Id="Rf9f0796604cf4d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66f6957dae47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e409f7b0a43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665c1f31940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f9095498f46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4bd95aca446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2cceb75ad49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7058d747e4c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c8d87d3804c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HYPERCUBE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HYPERCUBE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HYPERCUBE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HYPERCUBE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HYPERCUBE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HYPERCUBE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HYPERCUBE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PETLUND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HYPERCUBE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Andreas Petlund, Lille Frøens vei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924 600 632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HYPERCUBE HOLDING AS</a:t>
            </a:r>
          </a:p>
        </p:txBody>
      </p:sp>
    </p:spTree>
  </p:cSld>
  <p:clrMapOvr>
    <a:masterClrMapping xmlns:a="http://schemas.openxmlformats.org/drawingml/2006/main"/>
  </p:clrMapOvr>
</p:sld>
</file>