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f137f47cdf4444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7d292958b4541f4"/>
  </p:sldMasterIdLst>
  <p:sldIdLst>
    <p:sldId xmlns:r="http://schemas.openxmlformats.org/officeDocument/2006/relationships" id="256" r:id="R38b35b57f6ef405a"/>
    <p:sldId xmlns:r="http://schemas.openxmlformats.org/officeDocument/2006/relationships" id="257" r:id="Rac696a506e0b4fd5"/>
    <p:sldId xmlns:r="http://schemas.openxmlformats.org/officeDocument/2006/relationships" id="258" r:id="R8337a3e7d8b04201"/>
    <p:sldId xmlns:r="http://schemas.openxmlformats.org/officeDocument/2006/relationships" id="259" r:id="R01441f09989d49fc"/>
    <p:sldId xmlns:r="http://schemas.openxmlformats.org/officeDocument/2006/relationships" id="260" r:id="R7e928df3952e4d7c"/>
    <p:sldId xmlns:r="http://schemas.openxmlformats.org/officeDocument/2006/relationships" id="261" r:id="Rf09b63c66767432e"/>
    <p:sldId xmlns:r="http://schemas.openxmlformats.org/officeDocument/2006/relationships" id="262" r:id="Rcda0002fb8b1487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7d292958b4541f4" /><Relationship Type="http://schemas.openxmlformats.org/officeDocument/2006/relationships/slide" Target="/ppt/slides/slide1.xml" Id="R38b35b57f6ef405a" /><Relationship Type="http://schemas.openxmlformats.org/officeDocument/2006/relationships/slide" Target="/ppt/slides/slide2.xml" Id="Rac696a506e0b4fd5" /><Relationship Type="http://schemas.openxmlformats.org/officeDocument/2006/relationships/slide" Target="/ppt/slides/slide3.xml" Id="R8337a3e7d8b04201" /><Relationship Type="http://schemas.openxmlformats.org/officeDocument/2006/relationships/slide" Target="/ppt/slides/slide4.xml" Id="R01441f09989d49fc" /><Relationship Type="http://schemas.openxmlformats.org/officeDocument/2006/relationships/slide" Target="/ppt/slides/slide5.xml" Id="R7e928df3952e4d7c" /><Relationship Type="http://schemas.openxmlformats.org/officeDocument/2006/relationships/slide" Target="/ppt/slides/slide6.xml" Id="Rf09b63c66767432e" /><Relationship Type="http://schemas.openxmlformats.org/officeDocument/2006/relationships/slide" Target="/ppt/slides/slide7.xml" Id="Rcda0002fb8b1487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c78e2a70fb34c9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a2be433ba9412f" /><Relationship Type="http://schemas.openxmlformats.org/officeDocument/2006/relationships/theme" Target="/ppt/slideMasters/theme/theme1.xml" Id="R0b69cf007a3f43d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2a2be433ba9412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dcfceffcf1402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78110e0c99460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f3dc47131f4c1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3c8d7130754c6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b4a0f3aed5482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a456bb04d04bd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3363c4436d418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RIISØEN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RIISØEN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RIISØEN INVEST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RIISØEN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RIISØEN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RIISØEN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−13 336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4 131 762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12 363 342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12 408 405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RIISØEN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RIISØEN THOMAS ANDRE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RIISØEN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Fredlihavna 29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3031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924 598 093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RIISØEN INVEST AS</a:t>
            </a:r>
          </a:p>
        </p:txBody>
      </p:sp>
    </p:spTree>
  </p:cSld>
  <p:clrMapOvr>
    <a:masterClrMapping xmlns:a="http://schemas.openxmlformats.org/drawingml/2006/main"/>
  </p:clrMapOvr>
</p:sld>
</file>