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5b31cb8f074b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b27de73d614413"/>
  </p:sldMasterIdLst>
  <p:sldIdLst>
    <p:sldId xmlns:r="http://schemas.openxmlformats.org/officeDocument/2006/relationships" id="256" r:id="Rfc3c87ef86fb4b51"/>
    <p:sldId xmlns:r="http://schemas.openxmlformats.org/officeDocument/2006/relationships" id="257" r:id="Re11c049fb000401d"/>
    <p:sldId xmlns:r="http://schemas.openxmlformats.org/officeDocument/2006/relationships" id="258" r:id="R65860c36ed2a42f3"/>
    <p:sldId xmlns:r="http://schemas.openxmlformats.org/officeDocument/2006/relationships" id="259" r:id="Ref7e083c924b4150"/>
    <p:sldId xmlns:r="http://schemas.openxmlformats.org/officeDocument/2006/relationships" id="260" r:id="Rfb292348d608423a"/>
    <p:sldId xmlns:r="http://schemas.openxmlformats.org/officeDocument/2006/relationships" id="261" r:id="Rf05d8594947948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b27de73d614413" /><Relationship Type="http://schemas.openxmlformats.org/officeDocument/2006/relationships/slide" Target="/ppt/slides/slide1.xml" Id="Rfc3c87ef86fb4b51" /><Relationship Type="http://schemas.openxmlformats.org/officeDocument/2006/relationships/slide" Target="/ppt/slides/slide2.xml" Id="Re11c049fb000401d" /><Relationship Type="http://schemas.openxmlformats.org/officeDocument/2006/relationships/slide" Target="/ppt/slides/slide3.xml" Id="R65860c36ed2a42f3" /><Relationship Type="http://schemas.openxmlformats.org/officeDocument/2006/relationships/slide" Target="/ppt/slides/slide4.xml" Id="Ref7e083c924b4150" /><Relationship Type="http://schemas.openxmlformats.org/officeDocument/2006/relationships/slide" Target="/ppt/slides/slide5.xml" Id="Rfb292348d608423a" /><Relationship Type="http://schemas.openxmlformats.org/officeDocument/2006/relationships/slide" Target="/ppt/slides/slide6.xml" Id="Rf05d8594947948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96a1c96f4643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f558c225e44bd" /><Relationship Type="http://schemas.openxmlformats.org/officeDocument/2006/relationships/theme" Target="/ppt/slideMasters/theme/theme1.xml" Id="R126ce44bf2cc46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af558c225e44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ad17b6299841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6634d42d994d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489027c42b4d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c7c12ce1f946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1e3d4fb1234f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66cdf9bd464b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RIISØEN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RIISØEN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RIISØEN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RIISØEN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RIISØEN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RIISØEN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Fredlihavna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3031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924 598 093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RIISØEN INVEST AS</a:t>
            </a:r>
          </a:p>
        </p:txBody>
      </p:sp>
    </p:spTree>
  </p:cSld>
  <p:clrMapOvr>
    <a:masterClrMapping xmlns:a="http://schemas.openxmlformats.org/drawingml/2006/main"/>
  </p:clrMapOvr>
</p:sld>
</file>