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d0a6ab875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1147280dc41d0"/>
  </p:sldMasterIdLst>
  <p:sldIdLst>
    <p:sldId xmlns:r="http://schemas.openxmlformats.org/officeDocument/2006/relationships" id="256" r:id="R7a3c6dcee9054551"/>
    <p:sldId xmlns:r="http://schemas.openxmlformats.org/officeDocument/2006/relationships" id="257" r:id="Rc2ab286586cd4d02"/>
    <p:sldId xmlns:r="http://schemas.openxmlformats.org/officeDocument/2006/relationships" id="258" r:id="Rded1998a7909497d"/>
    <p:sldId xmlns:r="http://schemas.openxmlformats.org/officeDocument/2006/relationships" id="259" r:id="R076dc9cf022d4247"/>
    <p:sldId xmlns:r="http://schemas.openxmlformats.org/officeDocument/2006/relationships" id="260" r:id="Rf7fae63f16a84ade"/>
    <p:sldId xmlns:r="http://schemas.openxmlformats.org/officeDocument/2006/relationships" id="261" r:id="R00f31a2aad60462d"/>
    <p:sldId xmlns:r="http://schemas.openxmlformats.org/officeDocument/2006/relationships" id="262" r:id="R30d2b97f3dc0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1147280dc41d0" /><Relationship Type="http://schemas.openxmlformats.org/officeDocument/2006/relationships/slide" Target="/ppt/slides/slide1.xml" Id="R7a3c6dcee9054551" /><Relationship Type="http://schemas.openxmlformats.org/officeDocument/2006/relationships/slide" Target="/ppt/slides/slide2.xml" Id="Rc2ab286586cd4d02" /><Relationship Type="http://schemas.openxmlformats.org/officeDocument/2006/relationships/slide" Target="/ppt/slides/slide3.xml" Id="Rded1998a7909497d" /><Relationship Type="http://schemas.openxmlformats.org/officeDocument/2006/relationships/slide" Target="/ppt/slides/slide4.xml" Id="R076dc9cf022d4247" /><Relationship Type="http://schemas.openxmlformats.org/officeDocument/2006/relationships/slide" Target="/ppt/slides/slide5.xml" Id="Rf7fae63f16a84ade" /><Relationship Type="http://schemas.openxmlformats.org/officeDocument/2006/relationships/slide" Target="/ppt/slides/slide6.xml" Id="R00f31a2aad60462d" /><Relationship Type="http://schemas.openxmlformats.org/officeDocument/2006/relationships/slide" Target="/ppt/slides/slide7.xml" Id="R30d2b97f3dc0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2ed63b75c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bf480a3c946d5" /><Relationship Type="http://schemas.openxmlformats.org/officeDocument/2006/relationships/theme" Target="/ppt/slideMasters/theme/theme1.xml" Id="Rc83ebf8ce53a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bf480a3c9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b4f67f125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c77b33f19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0b998413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52669144e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3e0507c6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38f1bc3e1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09b3de8ea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2WB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2WB TRADING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929 727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5 735 492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WYNNE BARTON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Moes vei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2WB TRADING AS</a:t>
            </a:r>
          </a:p>
        </p:txBody>
      </p:sp>
    </p:spTree>
  </p:cSld>
  <p:clrMapOvr>
    <a:masterClrMapping xmlns:a="http://schemas.openxmlformats.org/drawingml/2006/main"/>
  </p:clrMapOvr>
</p:sld>
</file>