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4d27f6401c4f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42caf6fbb24e0d"/>
  </p:sldMasterIdLst>
  <p:sldIdLst>
    <p:sldId xmlns:r="http://schemas.openxmlformats.org/officeDocument/2006/relationships" id="256" r:id="R52b879280e204570"/>
    <p:sldId xmlns:r="http://schemas.openxmlformats.org/officeDocument/2006/relationships" id="257" r:id="R199beb928f5748be"/>
    <p:sldId xmlns:r="http://schemas.openxmlformats.org/officeDocument/2006/relationships" id="258" r:id="Rc1dfe1ff34f1476a"/>
    <p:sldId xmlns:r="http://schemas.openxmlformats.org/officeDocument/2006/relationships" id="259" r:id="Re827dae99f884edb"/>
    <p:sldId xmlns:r="http://schemas.openxmlformats.org/officeDocument/2006/relationships" id="260" r:id="R15a9572b3b954689"/>
    <p:sldId xmlns:r="http://schemas.openxmlformats.org/officeDocument/2006/relationships" id="261" r:id="R3c64bb5aab1d4365"/>
    <p:sldId xmlns:r="http://schemas.openxmlformats.org/officeDocument/2006/relationships" id="262" r:id="R0b106f38bc574e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42caf6fbb24e0d" /><Relationship Type="http://schemas.openxmlformats.org/officeDocument/2006/relationships/slide" Target="/ppt/slides/slide1.xml" Id="R52b879280e204570" /><Relationship Type="http://schemas.openxmlformats.org/officeDocument/2006/relationships/slide" Target="/ppt/slides/slide2.xml" Id="R199beb928f5748be" /><Relationship Type="http://schemas.openxmlformats.org/officeDocument/2006/relationships/slide" Target="/ppt/slides/slide3.xml" Id="Rc1dfe1ff34f1476a" /><Relationship Type="http://schemas.openxmlformats.org/officeDocument/2006/relationships/slide" Target="/ppt/slides/slide4.xml" Id="Re827dae99f884edb" /><Relationship Type="http://schemas.openxmlformats.org/officeDocument/2006/relationships/slide" Target="/ppt/slides/slide5.xml" Id="R15a9572b3b954689" /><Relationship Type="http://schemas.openxmlformats.org/officeDocument/2006/relationships/slide" Target="/ppt/slides/slide6.xml" Id="R3c64bb5aab1d4365" /><Relationship Type="http://schemas.openxmlformats.org/officeDocument/2006/relationships/slide" Target="/ppt/slides/slide7.xml" Id="R0b106f38bc574e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538012c04445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28e5fc4674ec4" /><Relationship Type="http://schemas.openxmlformats.org/officeDocument/2006/relationships/theme" Target="/ppt/slideMasters/theme/theme1.xml" Id="Raf04734b4f8f44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c28e5fc4674e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bf03d5d5e45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49e03fcd74d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6a2e4a4724d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7729b2a024f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b17a8dfe541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e338a9caf4d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6ede7470c4d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JHML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JHML HOLDING AS ble etablert [år] og holder til i His.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594 632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1 703 699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2 289 757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LARSSEN JAN HELGE MEYER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JHML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Ordfører Nielsens vei 9C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4817 His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924 573 058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JHML HOLDING AS</a:t>
            </a:r>
          </a:p>
        </p:txBody>
      </p:sp>
    </p:spTree>
  </p:cSld>
  <p:clrMapOvr>
    <a:masterClrMapping xmlns:a="http://schemas.openxmlformats.org/drawingml/2006/main"/>
  </p:clrMapOvr>
</p:sld>
</file>