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41a6b06d347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48f2adc604ff2"/>
  </p:sldMasterIdLst>
  <p:sldIdLst>
    <p:sldId xmlns:r="http://schemas.openxmlformats.org/officeDocument/2006/relationships" id="256" r:id="Rfca2be485808409d"/>
    <p:sldId xmlns:r="http://schemas.openxmlformats.org/officeDocument/2006/relationships" id="257" r:id="R96b6cadb5e9e434c"/>
    <p:sldId xmlns:r="http://schemas.openxmlformats.org/officeDocument/2006/relationships" id="258" r:id="Rd4aca30fcd3b4156"/>
    <p:sldId xmlns:r="http://schemas.openxmlformats.org/officeDocument/2006/relationships" id="259" r:id="R2f91b9ffa2a34e48"/>
    <p:sldId xmlns:r="http://schemas.openxmlformats.org/officeDocument/2006/relationships" id="260" r:id="Rdae9186161e54113"/>
    <p:sldId xmlns:r="http://schemas.openxmlformats.org/officeDocument/2006/relationships" id="261" r:id="R053b9771f6f84e0b"/>
    <p:sldId xmlns:r="http://schemas.openxmlformats.org/officeDocument/2006/relationships" id="262" r:id="R5c0280041608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48f2adc604ff2" /><Relationship Type="http://schemas.openxmlformats.org/officeDocument/2006/relationships/slide" Target="/ppt/slides/slide1.xml" Id="Rfca2be485808409d" /><Relationship Type="http://schemas.openxmlformats.org/officeDocument/2006/relationships/slide" Target="/ppt/slides/slide2.xml" Id="R96b6cadb5e9e434c" /><Relationship Type="http://schemas.openxmlformats.org/officeDocument/2006/relationships/slide" Target="/ppt/slides/slide3.xml" Id="Rd4aca30fcd3b4156" /><Relationship Type="http://schemas.openxmlformats.org/officeDocument/2006/relationships/slide" Target="/ppt/slides/slide4.xml" Id="R2f91b9ffa2a34e48" /><Relationship Type="http://schemas.openxmlformats.org/officeDocument/2006/relationships/slide" Target="/ppt/slides/slide5.xml" Id="Rdae9186161e54113" /><Relationship Type="http://schemas.openxmlformats.org/officeDocument/2006/relationships/slide" Target="/ppt/slides/slide6.xml" Id="R053b9771f6f84e0b" /><Relationship Type="http://schemas.openxmlformats.org/officeDocument/2006/relationships/slide" Target="/ppt/slides/slide7.xml" Id="R5c0280041608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ac7744fda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b07b906d34729" /><Relationship Type="http://schemas.openxmlformats.org/officeDocument/2006/relationships/theme" Target="/ppt/slideMasters/theme/theme1.xml" Id="Rdabc58b6266440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cb07b906d347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056eaf33b44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c78235e624f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645add8b146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df53bf085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a6baa3a4f45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80f0f229741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64672729540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RUNNING AEONIAN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RUNNING AEONIAN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6 672 106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HÅKON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Sverre Rønning, Edvard Griegs 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hakon.ronning@ogreid.no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924 570 547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