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efe54ec13e47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a41b9cfbd548df"/>
  </p:sldMasterIdLst>
  <p:sldIdLst>
    <p:sldId xmlns:r="http://schemas.openxmlformats.org/officeDocument/2006/relationships" id="256" r:id="Rce5048c1cb6144e1"/>
    <p:sldId xmlns:r="http://schemas.openxmlformats.org/officeDocument/2006/relationships" id="257" r:id="Rf8acc097d67846b9"/>
    <p:sldId xmlns:r="http://schemas.openxmlformats.org/officeDocument/2006/relationships" id="258" r:id="Rb0cb6dbd86b94e9c"/>
    <p:sldId xmlns:r="http://schemas.openxmlformats.org/officeDocument/2006/relationships" id="259" r:id="Re1288cf9d9604630"/>
    <p:sldId xmlns:r="http://schemas.openxmlformats.org/officeDocument/2006/relationships" id="260" r:id="Rcf2bde2a28fc4efc"/>
    <p:sldId xmlns:r="http://schemas.openxmlformats.org/officeDocument/2006/relationships" id="261" r:id="Ra731b91a365b40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a41b9cfbd548df" /><Relationship Type="http://schemas.openxmlformats.org/officeDocument/2006/relationships/slide" Target="/ppt/slides/slide1.xml" Id="Rce5048c1cb6144e1" /><Relationship Type="http://schemas.openxmlformats.org/officeDocument/2006/relationships/slide" Target="/ppt/slides/slide2.xml" Id="Rf8acc097d67846b9" /><Relationship Type="http://schemas.openxmlformats.org/officeDocument/2006/relationships/slide" Target="/ppt/slides/slide3.xml" Id="Rb0cb6dbd86b94e9c" /><Relationship Type="http://schemas.openxmlformats.org/officeDocument/2006/relationships/slide" Target="/ppt/slides/slide4.xml" Id="Re1288cf9d9604630" /><Relationship Type="http://schemas.openxmlformats.org/officeDocument/2006/relationships/slide" Target="/ppt/slides/slide5.xml" Id="Rcf2bde2a28fc4efc" /><Relationship Type="http://schemas.openxmlformats.org/officeDocument/2006/relationships/slide" Target="/ppt/slides/slide6.xml" Id="Ra731b91a365b40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f5db1f76b40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e302e11894f6a" /><Relationship Type="http://schemas.openxmlformats.org/officeDocument/2006/relationships/theme" Target="/ppt/slideMasters/theme/theme1.xml" Id="Rbe33f82191a542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de302e11894f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844fd2d6e4b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5fef93c3548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3121ef7ca42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b57e5f2464b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74d2a7fb043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fcd6b070141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RUNNING AEONIAN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Håkon Sverre Rønning, Edvard Griegs vei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hakon.ronning@ogreid.no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924 570 547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