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70d505d00744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1ea82bd73741cf"/>
  </p:sldMasterIdLst>
  <p:sldIdLst>
    <p:sldId xmlns:r="http://schemas.openxmlformats.org/officeDocument/2006/relationships" id="256" r:id="Rff9b6bf21ec541fc"/>
    <p:sldId xmlns:r="http://schemas.openxmlformats.org/officeDocument/2006/relationships" id="257" r:id="R5359bfb2be4a4d96"/>
    <p:sldId xmlns:r="http://schemas.openxmlformats.org/officeDocument/2006/relationships" id="258" r:id="R581fe7404aeb45cf"/>
    <p:sldId xmlns:r="http://schemas.openxmlformats.org/officeDocument/2006/relationships" id="259" r:id="R3b797b11f3c84655"/>
    <p:sldId xmlns:r="http://schemas.openxmlformats.org/officeDocument/2006/relationships" id="260" r:id="R7e2209879d5142cd"/>
    <p:sldId xmlns:r="http://schemas.openxmlformats.org/officeDocument/2006/relationships" id="261" r:id="R658752ca84a5445d"/>
    <p:sldId xmlns:r="http://schemas.openxmlformats.org/officeDocument/2006/relationships" id="262" r:id="R2bc0a6cf28604a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1ea82bd73741cf" /><Relationship Type="http://schemas.openxmlformats.org/officeDocument/2006/relationships/slide" Target="/ppt/slides/slide1.xml" Id="Rff9b6bf21ec541fc" /><Relationship Type="http://schemas.openxmlformats.org/officeDocument/2006/relationships/slide" Target="/ppt/slides/slide2.xml" Id="R5359bfb2be4a4d96" /><Relationship Type="http://schemas.openxmlformats.org/officeDocument/2006/relationships/slide" Target="/ppt/slides/slide3.xml" Id="R581fe7404aeb45cf" /><Relationship Type="http://schemas.openxmlformats.org/officeDocument/2006/relationships/slide" Target="/ppt/slides/slide4.xml" Id="R3b797b11f3c84655" /><Relationship Type="http://schemas.openxmlformats.org/officeDocument/2006/relationships/slide" Target="/ppt/slides/slide5.xml" Id="R7e2209879d5142cd" /><Relationship Type="http://schemas.openxmlformats.org/officeDocument/2006/relationships/slide" Target="/ppt/slides/slide6.xml" Id="R658752ca84a5445d" /><Relationship Type="http://schemas.openxmlformats.org/officeDocument/2006/relationships/slide" Target="/ppt/slides/slide7.xml" Id="R2bc0a6cf28604a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24068672942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272c2e6ef46c2" /><Relationship Type="http://schemas.openxmlformats.org/officeDocument/2006/relationships/theme" Target="/ppt/slideMasters/theme/theme1.xml" Id="R065fb536e24248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f272c2e6ef46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f7f56e21e41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2a02b26f242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66b0249db48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ec6f5a62d49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3c9e65c774f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07129a43144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90587b5c64f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ERGA REVISJON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16 881 436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25 603 913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ANETTE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SKULSTAD KONRAD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TJØNN ØYVIND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KJELL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HOLDING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GERD JORUNN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924 563 400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