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065719f954e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09b2d72d54f21"/>
  </p:sldMasterIdLst>
  <p:sldIdLst>
    <p:sldId xmlns:r="http://schemas.openxmlformats.org/officeDocument/2006/relationships" id="256" r:id="Re28866bcc3604552"/>
    <p:sldId xmlns:r="http://schemas.openxmlformats.org/officeDocument/2006/relationships" id="257" r:id="Rf4464e66823043ad"/>
    <p:sldId xmlns:r="http://schemas.openxmlformats.org/officeDocument/2006/relationships" id="258" r:id="R867018726b8a441f"/>
    <p:sldId xmlns:r="http://schemas.openxmlformats.org/officeDocument/2006/relationships" id="259" r:id="R2a697f1fa89e4444"/>
    <p:sldId xmlns:r="http://schemas.openxmlformats.org/officeDocument/2006/relationships" id="260" r:id="Re82e981bb2434ea8"/>
    <p:sldId xmlns:r="http://schemas.openxmlformats.org/officeDocument/2006/relationships" id="261" r:id="Rd1ebbb35d222458b"/>
    <p:sldId xmlns:r="http://schemas.openxmlformats.org/officeDocument/2006/relationships" id="262" r:id="Re16f37b5703f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09b2d72d54f21" /><Relationship Type="http://schemas.openxmlformats.org/officeDocument/2006/relationships/slide" Target="/ppt/slides/slide1.xml" Id="Re28866bcc3604552" /><Relationship Type="http://schemas.openxmlformats.org/officeDocument/2006/relationships/slide" Target="/ppt/slides/slide2.xml" Id="Rf4464e66823043ad" /><Relationship Type="http://schemas.openxmlformats.org/officeDocument/2006/relationships/slide" Target="/ppt/slides/slide3.xml" Id="R867018726b8a441f" /><Relationship Type="http://schemas.openxmlformats.org/officeDocument/2006/relationships/slide" Target="/ppt/slides/slide4.xml" Id="R2a697f1fa89e4444" /><Relationship Type="http://schemas.openxmlformats.org/officeDocument/2006/relationships/slide" Target="/ppt/slides/slide5.xml" Id="Re82e981bb2434ea8" /><Relationship Type="http://schemas.openxmlformats.org/officeDocument/2006/relationships/slide" Target="/ppt/slides/slide6.xml" Id="Rd1ebbb35d222458b" /><Relationship Type="http://schemas.openxmlformats.org/officeDocument/2006/relationships/slide" Target="/ppt/slides/slide7.xml" Id="Re16f37b5703f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398741d5241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a4ce840094111" /><Relationship Type="http://schemas.openxmlformats.org/officeDocument/2006/relationships/theme" Target="/ppt/slideMasters/theme/theme1.xml" Id="R01b6c669475a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a4ce84009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e9baeae58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0eee63c65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97349f498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fd67ba38e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0a8af4d4f4b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7766b5be24a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0f9b4584646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MOTION VECTOR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MOTION VECTOR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NYGAARD ESPELAND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Espeland, Østerli terrasse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924 557 672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