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2cf795719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93efaaa744cb0"/>
  </p:sldMasterIdLst>
  <p:sldIdLst>
    <p:sldId xmlns:r="http://schemas.openxmlformats.org/officeDocument/2006/relationships" id="256" r:id="R7d70995d62e142e4"/>
    <p:sldId xmlns:r="http://schemas.openxmlformats.org/officeDocument/2006/relationships" id="257" r:id="R60427361a26f432e"/>
    <p:sldId xmlns:r="http://schemas.openxmlformats.org/officeDocument/2006/relationships" id="258" r:id="R919aeeed4e21453c"/>
    <p:sldId xmlns:r="http://schemas.openxmlformats.org/officeDocument/2006/relationships" id="259" r:id="Re4ce2cb7349a4844"/>
    <p:sldId xmlns:r="http://schemas.openxmlformats.org/officeDocument/2006/relationships" id="260" r:id="R05c8f82779394cc5"/>
    <p:sldId xmlns:r="http://schemas.openxmlformats.org/officeDocument/2006/relationships" id="261" r:id="R2fdaa2bead4743ff"/>
    <p:sldId xmlns:r="http://schemas.openxmlformats.org/officeDocument/2006/relationships" id="262" r:id="R72f85fd83b37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93efaaa744cb0" /><Relationship Type="http://schemas.openxmlformats.org/officeDocument/2006/relationships/slide" Target="/ppt/slides/slide1.xml" Id="R7d70995d62e142e4" /><Relationship Type="http://schemas.openxmlformats.org/officeDocument/2006/relationships/slide" Target="/ppt/slides/slide2.xml" Id="R60427361a26f432e" /><Relationship Type="http://schemas.openxmlformats.org/officeDocument/2006/relationships/slide" Target="/ppt/slides/slide3.xml" Id="R919aeeed4e21453c" /><Relationship Type="http://schemas.openxmlformats.org/officeDocument/2006/relationships/slide" Target="/ppt/slides/slide4.xml" Id="Re4ce2cb7349a4844" /><Relationship Type="http://schemas.openxmlformats.org/officeDocument/2006/relationships/slide" Target="/ppt/slides/slide5.xml" Id="R05c8f82779394cc5" /><Relationship Type="http://schemas.openxmlformats.org/officeDocument/2006/relationships/slide" Target="/ppt/slides/slide6.xml" Id="R2fdaa2bead4743ff" /><Relationship Type="http://schemas.openxmlformats.org/officeDocument/2006/relationships/slide" Target="/ppt/slides/slide7.xml" Id="R72f85fd83b37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3773ff05e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0cdc64fb24360" /><Relationship Type="http://schemas.openxmlformats.org/officeDocument/2006/relationships/theme" Target="/ppt/slideMasters/theme/theme1.xml" Id="R205d9428fe7c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0cdc64fb2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66e8572748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492d6c158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d95651d7c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b164cf8b8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0e4ffee7a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40650d00c4b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5563f736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JUNGMANN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JUNGMANN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EGELAND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Jungmannsveien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