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4ad46a38e343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fadf8a30f14560"/>
  </p:sldMasterIdLst>
  <p:sldIdLst>
    <p:sldId xmlns:r="http://schemas.openxmlformats.org/officeDocument/2006/relationships" id="256" r:id="R1424f686f6ae41e4"/>
    <p:sldId xmlns:r="http://schemas.openxmlformats.org/officeDocument/2006/relationships" id="257" r:id="R5547cf3536624b43"/>
    <p:sldId xmlns:r="http://schemas.openxmlformats.org/officeDocument/2006/relationships" id="258" r:id="Rda418c320556420d"/>
    <p:sldId xmlns:r="http://schemas.openxmlformats.org/officeDocument/2006/relationships" id="259" r:id="Rd1c4b5b565d34e8a"/>
    <p:sldId xmlns:r="http://schemas.openxmlformats.org/officeDocument/2006/relationships" id="260" r:id="Rc65697261bad4afd"/>
    <p:sldId xmlns:r="http://schemas.openxmlformats.org/officeDocument/2006/relationships" id="261" r:id="Rc2cbf407c4af40e7"/>
    <p:sldId xmlns:r="http://schemas.openxmlformats.org/officeDocument/2006/relationships" id="262" r:id="R9c1c197fb62b49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fadf8a30f14560" /><Relationship Type="http://schemas.openxmlformats.org/officeDocument/2006/relationships/slide" Target="/ppt/slides/slide1.xml" Id="R1424f686f6ae41e4" /><Relationship Type="http://schemas.openxmlformats.org/officeDocument/2006/relationships/slide" Target="/ppt/slides/slide2.xml" Id="R5547cf3536624b43" /><Relationship Type="http://schemas.openxmlformats.org/officeDocument/2006/relationships/slide" Target="/ppt/slides/slide3.xml" Id="Rda418c320556420d" /><Relationship Type="http://schemas.openxmlformats.org/officeDocument/2006/relationships/slide" Target="/ppt/slides/slide4.xml" Id="Rd1c4b5b565d34e8a" /><Relationship Type="http://schemas.openxmlformats.org/officeDocument/2006/relationships/slide" Target="/ppt/slides/slide5.xml" Id="Rc65697261bad4afd" /><Relationship Type="http://schemas.openxmlformats.org/officeDocument/2006/relationships/slide" Target="/ppt/slides/slide6.xml" Id="Rc2cbf407c4af40e7" /><Relationship Type="http://schemas.openxmlformats.org/officeDocument/2006/relationships/slide" Target="/ppt/slides/slide7.xml" Id="R9c1c197fb62b49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975b9b4e04e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2850c7682429c" /><Relationship Type="http://schemas.openxmlformats.org/officeDocument/2006/relationships/theme" Target="/ppt/slideMasters/theme/theme1.xml" Id="R8651f600162945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42850c768242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e5fa6b2d349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3e4b34d7048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255d3e3df4e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8d6da21a145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d286003a249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a9ffa344042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7171e14de4a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LUWEN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LUWEN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113 381 534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140 317 122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