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9e468d98d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83622f7d9a4667"/>
  </p:sldMasterIdLst>
  <p:sldIdLst>
    <p:sldId xmlns:r="http://schemas.openxmlformats.org/officeDocument/2006/relationships" id="256" r:id="Rf59bf5c84fa84133"/>
    <p:sldId xmlns:r="http://schemas.openxmlformats.org/officeDocument/2006/relationships" id="257" r:id="Rb78418c7e6a84186"/>
    <p:sldId xmlns:r="http://schemas.openxmlformats.org/officeDocument/2006/relationships" id="258" r:id="Rd6315baf178e4bee"/>
    <p:sldId xmlns:r="http://schemas.openxmlformats.org/officeDocument/2006/relationships" id="259" r:id="R24680c08764e46fd"/>
    <p:sldId xmlns:r="http://schemas.openxmlformats.org/officeDocument/2006/relationships" id="260" r:id="Rdb312074790d4ca6"/>
    <p:sldId xmlns:r="http://schemas.openxmlformats.org/officeDocument/2006/relationships" id="261" r:id="R4d17a9bc56d44706"/>
    <p:sldId xmlns:r="http://schemas.openxmlformats.org/officeDocument/2006/relationships" id="262" r:id="R3ee45ae588a546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83622f7d9a4667" /><Relationship Type="http://schemas.openxmlformats.org/officeDocument/2006/relationships/slide" Target="/ppt/slides/slide1.xml" Id="Rf59bf5c84fa84133" /><Relationship Type="http://schemas.openxmlformats.org/officeDocument/2006/relationships/slide" Target="/ppt/slides/slide2.xml" Id="Rb78418c7e6a84186" /><Relationship Type="http://schemas.openxmlformats.org/officeDocument/2006/relationships/slide" Target="/ppt/slides/slide3.xml" Id="Rd6315baf178e4bee" /><Relationship Type="http://schemas.openxmlformats.org/officeDocument/2006/relationships/slide" Target="/ppt/slides/slide4.xml" Id="R24680c08764e46fd" /><Relationship Type="http://schemas.openxmlformats.org/officeDocument/2006/relationships/slide" Target="/ppt/slides/slide5.xml" Id="Rdb312074790d4ca6" /><Relationship Type="http://schemas.openxmlformats.org/officeDocument/2006/relationships/slide" Target="/ppt/slides/slide6.xml" Id="R4d17a9bc56d44706" /><Relationship Type="http://schemas.openxmlformats.org/officeDocument/2006/relationships/slide" Target="/ppt/slides/slide7.xml" Id="R3ee45ae588a546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8182a29ae41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1092f45f9480f" /><Relationship Type="http://schemas.openxmlformats.org/officeDocument/2006/relationships/theme" Target="/ppt/slideMasters/theme/theme1.xml" Id="R74deb20260a74c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1092f45f948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6ebb48eed4a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5127cf1a34e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803c1fab441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6580b577a42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64a148089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56ded292540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0cd8ea58d46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LAXX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113 377 088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139 807 755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LUCA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