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b51c5577f941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18480a1e38436b"/>
  </p:sldMasterIdLst>
  <p:sldIdLst>
    <p:sldId xmlns:r="http://schemas.openxmlformats.org/officeDocument/2006/relationships" id="256" r:id="Rf0f4c73ed9784385"/>
    <p:sldId xmlns:r="http://schemas.openxmlformats.org/officeDocument/2006/relationships" id="257" r:id="R0e138104c674495b"/>
    <p:sldId xmlns:r="http://schemas.openxmlformats.org/officeDocument/2006/relationships" id="258" r:id="R0fad0b8523ee49c0"/>
    <p:sldId xmlns:r="http://schemas.openxmlformats.org/officeDocument/2006/relationships" id="259" r:id="Rab9114fffbdd4994"/>
    <p:sldId xmlns:r="http://schemas.openxmlformats.org/officeDocument/2006/relationships" id="260" r:id="R525633c318be4042"/>
    <p:sldId xmlns:r="http://schemas.openxmlformats.org/officeDocument/2006/relationships" id="261" r:id="R1d2bc601649a4b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18480a1e38436b" /><Relationship Type="http://schemas.openxmlformats.org/officeDocument/2006/relationships/slide" Target="/ppt/slides/slide1.xml" Id="Rf0f4c73ed9784385" /><Relationship Type="http://schemas.openxmlformats.org/officeDocument/2006/relationships/slide" Target="/ppt/slides/slide2.xml" Id="R0e138104c674495b" /><Relationship Type="http://schemas.openxmlformats.org/officeDocument/2006/relationships/slide" Target="/ppt/slides/slide3.xml" Id="R0fad0b8523ee49c0" /><Relationship Type="http://schemas.openxmlformats.org/officeDocument/2006/relationships/slide" Target="/ppt/slides/slide4.xml" Id="Rab9114fffbdd4994" /><Relationship Type="http://schemas.openxmlformats.org/officeDocument/2006/relationships/slide" Target="/ppt/slides/slide5.xml" Id="R525633c318be4042" /><Relationship Type="http://schemas.openxmlformats.org/officeDocument/2006/relationships/slide" Target="/ppt/slides/slide6.xml" Id="R1d2bc601649a4b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59ae5efef14f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878a959a84e82" /><Relationship Type="http://schemas.openxmlformats.org/officeDocument/2006/relationships/theme" Target="/ppt/slideMasters/theme/theme1.xml" Id="Reedfd9a9a64945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2878a959a84e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a42a4800e47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157bd4c7544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1cd216d0a47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540e7228b42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34292b1d64c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2494d060445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LAXX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LAXX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LAXX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LAXX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LAXX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LAXX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J. Hambros plass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924 523 638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LAXX AS</a:t>
            </a:r>
          </a:p>
        </p:txBody>
      </p:sp>
    </p:spTree>
  </p:cSld>
  <p:clrMapOvr>
    <a:masterClrMapping xmlns:a="http://schemas.openxmlformats.org/drawingml/2006/main"/>
  </p:clrMapOvr>
</p:sld>
</file>