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b668a1104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1849ee7cd466f"/>
  </p:sldMasterIdLst>
  <p:sldIdLst>
    <p:sldId xmlns:r="http://schemas.openxmlformats.org/officeDocument/2006/relationships" id="256" r:id="R33a416d871644de9"/>
    <p:sldId xmlns:r="http://schemas.openxmlformats.org/officeDocument/2006/relationships" id="257" r:id="R1b8f0568d18440d0"/>
    <p:sldId xmlns:r="http://schemas.openxmlformats.org/officeDocument/2006/relationships" id="258" r:id="R0f012f58b8db4d58"/>
    <p:sldId xmlns:r="http://schemas.openxmlformats.org/officeDocument/2006/relationships" id="259" r:id="R0d56a2deed51403d"/>
    <p:sldId xmlns:r="http://schemas.openxmlformats.org/officeDocument/2006/relationships" id="260" r:id="Rbf991ed43e3e48ef"/>
    <p:sldId xmlns:r="http://schemas.openxmlformats.org/officeDocument/2006/relationships" id="261" r:id="R2d95cad552ab403c"/>
    <p:sldId xmlns:r="http://schemas.openxmlformats.org/officeDocument/2006/relationships" id="262" r:id="Rd83094d0f621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1849ee7cd466f" /><Relationship Type="http://schemas.openxmlformats.org/officeDocument/2006/relationships/slide" Target="/ppt/slides/slide1.xml" Id="R33a416d871644de9" /><Relationship Type="http://schemas.openxmlformats.org/officeDocument/2006/relationships/slide" Target="/ppt/slides/slide2.xml" Id="R1b8f0568d18440d0" /><Relationship Type="http://schemas.openxmlformats.org/officeDocument/2006/relationships/slide" Target="/ppt/slides/slide3.xml" Id="R0f012f58b8db4d58" /><Relationship Type="http://schemas.openxmlformats.org/officeDocument/2006/relationships/slide" Target="/ppt/slides/slide4.xml" Id="R0d56a2deed51403d" /><Relationship Type="http://schemas.openxmlformats.org/officeDocument/2006/relationships/slide" Target="/ppt/slides/slide5.xml" Id="Rbf991ed43e3e48ef" /><Relationship Type="http://schemas.openxmlformats.org/officeDocument/2006/relationships/slide" Target="/ppt/slides/slide6.xml" Id="R2d95cad552ab403c" /><Relationship Type="http://schemas.openxmlformats.org/officeDocument/2006/relationships/slide" Target="/ppt/slides/slide7.xml" Id="Rd83094d0f621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68e400d50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aa66f3b804da6" /><Relationship Type="http://schemas.openxmlformats.org/officeDocument/2006/relationships/theme" Target="/ppt/slideMasters/theme/theme1.xml" Id="R67968ca6e4b1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aa66f3b80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95f33548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2c8b5f647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949fa6514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14295fe2e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72d37cee3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7ebbccf6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aecfcfe6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