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5c25471cca45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bdf14e358c4ece"/>
  </p:sldMasterIdLst>
  <p:sldIdLst>
    <p:sldId xmlns:r="http://schemas.openxmlformats.org/officeDocument/2006/relationships" id="256" r:id="R4e90ee4e0fbb4f78"/>
    <p:sldId xmlns:r="http://schemas.openxmlformats.org/officeDocument/2006/relationships" id="257" r:id="R05b7319bf4ac4f60"/>
    <p:sldId xmlns:r="http://schemas.openxmlformats.org/officeDocument/2006/relationships" id="258" r:id="R1e983605a00a4d44"/>
    <p:sldId xmlns:r="http://schemas.openxmlformats.org/officeDocument/2006/relationships" id="259" r:id="R0c406af62eac48fe"/>
    <p:sldId xmlns:r="http://schemas.openxmlformats.org/officeDocument/2006/relationships" id="260" r:id="R9d8214e2d01e4ba1"/>
    <p:sldId xmlns:r="http://schemas.openxmlformats.org/officeDocument/2006/relationships" id="261" r:id="R28f1f7e8ba0e49a5"/>
    <p:sldId xmlns:r="http://schemas.openxmlformats.org/officeDocument/2006/relationships" id="262" r:id="Ra05b6317dae746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bdf14e358c4ece" /><Relationship Type="http://schemas.openxmlformats.org/officeDocument/2006/relationships/slide" Target="/ppt/slides/slide1.xml" Id="R4e90ee4e0fbb4f78" /><Relationship Type="http://schemas.openxmlformats.org/officeDocument/2006/relationships/slide" Target="/ppt/slides/slide2.xml" Id="R05b7319bf4ac4f60" /><Relationship Type="http://schemas.openxmlformats.org/officeDocument/2006/relationships/slide" Target="/ppt/slides/slide3.xml" Id="R1e983605a00a4d44" /><Relationship Type="http://schemas.openxmlformats.org/officeDocument/2006/relationships/slide" Target="/ppt/slides/slide4.xml" Id="R0c406af62eac48fe" /><Relationship Type="http://schemas.openxmlformats.org/officeDocument/2006/relationships/slide" Target="/ppt/slides/slide5.xml" Id="R9d8214e2d01e4ba1" /><Relationship Type="http://schemas.openxmlformats.org/officeDocument/2006/relationships/slide" Target="/ppt/slides/slide6.xml" Id="R28f1f7e8ba0e49a5" /><Relationship Type="http://schemas.openxmlformats.org/officeDocument/2006/relationships/slide" Target="/ppt/slides/slide7.xml" Id="Ra05b6317dae746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e7e0f1a2a548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8217163f5461f" /><Relationship Type="http://schemas.openxmlformats.org/officeDocument/2006/relationships/theme" Target="/ppt/slideMasters/theme/theme1.xml" Id="R4fb4425a44d142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78217163f546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03a4a671e40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4a3e1199246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3af6c3c8046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ef7602c324a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3d72b487746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553e0d83941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0a7dbbe604c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ZOLU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ZOLU INVEST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1 407 438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5 385 888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8 053 430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FRØSHAUG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Bakkebakken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924 520 558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