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cf45a2d48b49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97b4b92c1547bb"/>
  </p:sldMasterIdLst>
  <p:sldIdLst>
    <p:sldId xmlns:r="http://schemas.openxmlformats.org/officeDocument/2006/relationships" id="256" r:id="R294fe438b51b4e47"/>
    <p:sldId xmlns:r="http://schemas.openxmlformats.org/officeDocument/2006/relationships" id="257" r:id="R15475c813b6c40a9"/>
    <p:sldId xmlns:r="http://schemas.openxmlformats.org/officeDocument/2006/relationships" id="258" r:id="R74224865e2734913"/>
    <p:sldId xmlns:r="http://schemas.openxmlformats.org/officeDocument/2006/relationships" id="259" r:id="R16405011f3614999"/>
    <p:sldId xmlns:r="http://schemas.openxmlformats.org/officeDocument/2006/relationships" id="260" r:id="Ra89aff78ccee44f4"/>
    <p:sldId xmlns:r="http://schemas.openxmlformats.org/officeDocument/2006/relationships" id="261" r:id="R460ea6e45d064858"/>
    <p:sldId xmlns:r="http://schemas.openxmlformats.org/officeDocument/2006/relationships" id="262" r:id="R11931943e7284d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97b4b92c1547bb" /><Relationship Type="http://schemas.openxmlformats.org/officeDocument/2006/relationships/slide" Target="/ppt/slides/slide1.xml" Id="R294fe438b51b4e47" /><Relationship Type="http://schemas.openxmlformats.org/officeDocument/2006/relationships/slide" Target="/ppt/slides/slide2.xml" Id="R15475c813b6c40a9" /><Relationship Type="http://schemas.openxmlformats.org/officeDocument/2006/relationships/slide" Target="/ppt/slides/slide3.xml" Id="R74224865e2734913" /><Relationship Type="http://schemas.openxmlformats.org/officeDocument/2006/relationships/slide" Target="/ppt/slides/slide4.xml" Id="R16405011f3614999" /><Relationship Type="http://schemas.openxmlformats.org/officeDocument/2006/relationships/slide" Target="/ppt/slides/slide5.xml" Id="Ra89aff78ccee44f4" /><Relationship Type="http://schemas.openxmlformats.org/officeDocument/2006/relationships/slide" Target="/ppt/slides/slide6.xml" Id="R460ea6e45d064858" /><Relationship Type="http://schemas.openxmlformats.org/officeDocument/2006/relationships/slide" Target="/ppt/slides/slide7.xml" Id="R11931943e7284d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4f15f11a6d43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e4344c0bd84694" /><Relationship Type="http://schemas.openxmlformats.org/officeDocument/2006/relationships/theme" Target="/ppt/slideMasters/theme/theme1.xml" Id="R024c1fcb690646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e4344c0bd846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e71aa50c304c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f56ea17c5d44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4af1f146814c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1b102d40ff45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6913e1141d4f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9bf3951a1144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cb4f96a6244a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SKREIFJORD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SKREIFJORD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SKREIFJORD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SKREIFJORD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SKREIFJORD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SKREIFJORD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−26 516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1 154 748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3 683 684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3 694 755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SKREIFJORD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RYPDAL DANIEL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SKREIFJORD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Daniel Rypdal, C. A. Torstensens vei 58B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924 515 120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SKREIFJORD AS</a:t>
            </a:r>
          </a:p>
        </p:txBody>
      </p:sp>
    </p:spTree>
  </p:cSld>
  <p:clrMapOvr>
    <a:masterClrMapping xmlns:a="http://schemas.openxmlformats.org/drawingml/2006/main"/>
  </p:clrMapOvr>
</p:sld>
</file>