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897a6b27846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3e617a544c48c7"/>
  </p:sldMasterIdLst>
  <p:sldIdLst>
    <p:sldId xmlns:r="http://schemas.openxmlformats.org/officeDocument/2006/relationships" id="256" r:id="R6a8f425ecc764777"/>
    <p:sldId xmlns:r="http://schemas.openxmlformats.org/officeDocument/2006/relationships" id="257" r:id="R19399ffcab934d2d"/>
    <p:sldId xmlns:r="http://schemas.openxmlformats.org/officeDocument/2006/relationships" id="258" r:id="R87916a7cf7cd4748"/>
    <p:sldId xmlns:r="http://schemas.openxmlformats.org/officeDocument/2006/relationships" id="259" r:id="Ra2f3b7d8aa374cd8"/>
    <p:sldId xmlns:r="http://schemas.openxmlformats.org/officeDocument/2006/relationships" id="260" r:id="R6ba87f638dc642c1"/>
    <p:sldId xmlns:r="http://schemas.openxmlformats.org/officeDocument/2006/relationships" id="261" r:id="Rbd67053d67a844f5"/>
    <p:sldId xmlns:r="http://schemas.openxmlformats.org/officeDocument/2006/relationships" id="262" r:id="R511f20db0f57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e617a544c48c7" /><Relationship Type="http://schemas.openxmlformats.org/officeDocument/2006/relationships/slide" Target="/ppt/slides/slide1.xml" Id="R6a8f425ecc764777" /><Relationship Type="http://schemas.openxmlformats.org/officeDocument/2006/relationships/slide" Target="/ppt/slides/slide2.xml" Id="R19399ffcab934d2d" /><Relationship Type="http://schemas.openxmlformats.org/officeDocument/2006/relationships/slide" Target="/ppt/slides/slide3.xml" Id="R87916a7cf7cd4748" /><Relationship Type="http://schemas.openxmlformats.org/officeDocument/2006/relationships/slide" Target="/ppt/slides/slide4.xml" Id="Ra2f3b7d8aa374cd8" /><Relationship Type="http://schemas.openxmlformats.org/officeDocument/2006/relationships/slide" Target="/ppt/slides/slide5.xml" Id="R6ba87f638dc642c1" /><Relationship Type="http://schemas.openxmlformats.org/officeDocument/2006/relationships/slide" Target="/ppt/slides/slide6.xml" Id="Rbd67053d67a844f5" /><Relationship Type="http://schemas.openxmlformats.org/officeDocument/2006/relationships/slide" Target="/ppt/slides/slide7.xml" Id="R511f20db0f57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8e7157dd34a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1418e7b4540b3" /><Relationship Type="http://schemas.openxmlformats.org/officeDocument/2006/relationships/theme" Target="/ppt/slideMasters/theme/theme1.xml" Id="Radbca75b9f93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31418e7b45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7af855cca47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1ce0c6f2c40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54c99771746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de7d330a6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9505d87904e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a08c4b1d84c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cf79ddee7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A.IVERSEN MASKIN &amp; AGENTUR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A.IVERSEN MASKIN &amp; AGENTUR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9 374 114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11 485 648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11 971 998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HANSGAARD LOTTE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EIRIK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Iversen, Åsveien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