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7e34604fa9a45c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87df7fef1c64a87"/>
  </p:sldMasterIdLst>
  <p:sldIdLst>
    <p:sldId xmlns:r="http://schemas.openxmlformats.org/officeDocument/2006/relationships" id="256" r:id="Rb0429e8ef7f44fdc"/>
    <p:sldId xmlns:r="http://schemas.openxmlformats.org/officeDocument/2006/relationships" id="257" r:id="R3f5f5bf3efad4c6e"/>
    <p:sldId xmlns:r="http://schemas.openxmlformats.org/officeDocument/2006/relationships" id="258" r:id="R9b0a0519617a4570"/>
    <p:sldId xmlns:r="http://schemas.openxmlformats.org/officeDocument/2006/relationships" id="259" r:id="R6d507bcff5fe4954"/>
    <p:sldId xmlns:r="http://schemas.openxmlformats.org/officeDocument/2006/relationships" id="260" r:id="Red072952bb654703"/>
    <p:sldId xmlns:r="http://schemas.openxmlformats.org/officeDocument/2006/relationships" id="261" r:id="Rb1546b96f14d4b7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7df7fef1c64a87" /><Relationship Type="http://schemas.openxmlformats.org/officeDocument/2006/relationships/slide" Target="/ppt/slides/slide1.xml" Id="Rb0429e8ef7f44fdc" /><Relationship Type="http://schemas.openxmlformats.org/officeDocument/2006/relationships/slide" Target="/ppt/slides/slide2.xml" Id="R3f5f5bf3efad4c6e" /><Relationship Type="http://schemas.openxmlformats.org/officeDocument/2006/relationships/slide" Target="/ppt/slides/slide3.xml" Id="R9b0a0519617a4570" /><Relationship Type="http://schemas.openxmlformats.org/officeDocument/2006/relationships/slide" Target="/ppt/slides/slide4.xml" Id="R6d507bcff5fe4954" /><Relationship Type="http://schemas.openxmlformats.org/officeDocument/2006/relationships/slide" Target="/ppt/slides/slide5.xml" Id="Red072952bb654703" /><Relationship Type="http://schemas.openxmlformats.org/officeDocument/2006/relationships/slide" Target="/ppt/slides/slide6.xml" Id="Rb1546b96f14d4b7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f24873cfe6425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c8c6222b1e406f" /><Relationship Type="http://schemas.openxmlformats.org/officeDocument/2006/relationships/theme" Target="/ppt/slideMasters/theme/theme1.xml" Id="Rda5a05920dae47f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6c8c6222b1e406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c7b623aad746e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42fe90543c446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12b88e9aa543a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e1a414a762420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0a8a9fde5e4d9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2c68dfc96841c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A.IVERSEN MASKIN &amp; AGENTUR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A.IVERSEN MASKIN &amp; AGENTUR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A.IVERSEN MASKIN &amp; AGENTUR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A.IVERSEN MASKIN &amp; AGENTUR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A.IVERSEN MASKIN &amp; AGENTUR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A.IVERSEN MASKIN &amp; AGENTUR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Eirik Iversen, Åsveien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4016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924 505 982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A.IVERSEN MASKIN &amp; AGENTUR AS</a:t>
            </a:r>
          </a:p>
        </p:txBody>
      </p:sp>
    </p:spTree>
  </p:cSld>
  <p:clrMapOvr>
    <a:masterClrMapping xmlns:a="http://schemas.openxmlformats.org/drawingml/2006/main"/>
  </p:clrMapOvr>
</p:sld>
</file>