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ed2ffc575f44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ff363a10e54afe"/>
  </p:sldMasterIdLst>
  <p:sldIdLst>
    <p:sldId xmlns:r="http://schemas.openxmlformats.org/officeDocument/2006/relationships" id="256" r:id="R917feb0263394ae4"/>
    <p:sldId xmlns:r="http://schemas.openxmlformats.org/officeDocument/2006/relationships" id="257" r:id="R1ae73df52daf4626"/>
    <p:sldId xmlns:r="http://schemas.openxmlformats.org/officeDocument/2006/relationships" id="258" r:id="R6fb7f0b12c244832"/>
    <p:sldId xmlns:r="http://schemas.openxmlformats.org/officeDocument/2006/relationships" id="259" r:id="Rca116cc0b7174f2d"/>
    <p:sldId xmlns:r="http://schemas.openxmlformats.org/officeDocument/2006/relationships" id="260" r:id="Rb1dd08739fab4c73"/>
    <p:sldId xmlns:r="http://schemas.openxmlformats.org/officeDocument/2006/relationships" id="261" r:id="Rf61100139e4c4f6a"/>
    <p:sldId xmlns:r="http://schemas.openxmlformats.org/officeDocument/2006/relationships" id="262" r:id="Rcfad1c0022f64c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ff363a10e54afe" /><Relationship Type="http://schemas.openxmlformats.org/officeDocument/2006/relationships/slide" Target="/ppt/slides/slide1.xml" Id="R917feb0263394ae4" /><Relationship Type="http://schemas.openxmlformats.org/officeDocument/2006/relationships/slide" Target="/ppt/slides/slide2.xml" Id="R1ae73df52daf4626" /><Relationship Type="http://schemas.openxmlformats.org/officeDocument/2006/relationships/slide" Target="/ppt/slides/slide3.xml" Id="R6fb7f0b12c244832" /><Relationship Type="http://schemas.openxmlformats.org/officeDocument/2006/relationships/slide" Target="/ppt/slides/slide4.xml" Id="Rca116cc0b7174f2d" /><Relationship Type="http://schemas.openxmlformats.org/officeDocument/2006/relationships/slide" Target="/ppt/slides/slide5.xml" Id="Rb1dd08739fab4c73" /><Relationship Type="http://schemas.openxmlformats.org/officeDocument/2006/relationships/slide" Target="/ppt/slides/slide6.xml" Id="Rf61100139e4c4f6a" /><Relationship Type="http://schemas.openxmlformats.org/officeDocument/2006/relationships/slide" Target="/ppt/slides/slide7.xml" Id="Rcfad1c0022f64c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32b9ec263a47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c1213d7d44664" /><Relationship Type="http://schemas.openxmlformats.org/officeDocument/2006/relationships/theme" Target="/ppt/slideMasters/theme/theme1.xml" Id="R46b50846eb8249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0c1213d7d446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4e097080841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69fd22cf24f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3f71190874a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7760e756e4d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188e189f54f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ef1381d8b4b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eb66f359d49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BJELLESAU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BJELLESAU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2 351 820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2 458 287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3 655 682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OSLAND JONAS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Mester Jochums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jonas.osland@gabler.no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924 504 722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BJELLESAU AS</a:t>
            </a:r>
          </a:p>
        </p:txBody>
      </p:sp>
    </p:spTree>
  </p:cSld>
  <p:clrMapOvr>
    <a:masterClrMapping xmlns:a="http://schemas.openxmlformats.org/drawingml/2006/main"/>
  </p:clrMapOvr>
</p:sld>
</file>