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b4c8ebbf8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fe2cc29a44359"/>
  </p:sldMasterIdLst>
  <p:sldIdLst>
    <p:sldId xmlns:r="http://schemas.openxmlformats.org/officeDocument/2006/relationships" id="256" r:id="R4ea938dae5d1409b"/>
    <p:sldId xmlns:r="http://schemas.openxmlformats.org/officeDocument/2006/relationships" id="257" r:id="R56c113000be24ce9"/>
    <p:sldId xmlns:r="http://schemas.openxmlformats.org/officeDocument/2006/relationships" id="258" r:id="R6387554cd16d46e5"/>
    <p:sldId xmlns:r="http://schemas.openxmlformats.org/officeDocument/2006/relationships" id="259" r:id="R40b08348f1bd4df4"/>
    <p:sldId xmlns:r="http://schemas.openxmlformats.org/officeDocument/2006/relationships" id="260" r:id="R20b945b3ea424c0c"/>
    <p:sldId xmlns:r="http://schemas.openxmlformats.org/officeDocument/2006/relationships" id="261" r:id="Rfa89ff10b47245a1"/>
    <p:sldId xmlns:r="http://schemas.openxmlformats.org/officeDocument/2006/relationships" id="262" r:id="R03022c36989d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fe2cc29a44359" /><Relationship Type="http://schemas.openxmlformats.org/officeDocument/2006/relationships/slide" Target="/ppt/slides/slide1.xml" Id="R4ea938dae5d1409b" /><Relationship Type="http://schemas.openxmlformats.org/officeDocument/2006/relationships/slide" Target="/ppt/slides/slide2.xml" Id="R56c113000be24ce9" /><Relationship Type="http://schemas.openxmlformats.org/officeDocument/2006/relationships/slide" Target="/ppt/slides/slide3.xml" Id="R6387554cd16d46e5" /><Relationship Type="http://schemas.openxmlformats.org/officeDocument/2006/relationships/slide" Target="/ppt/slides/slide4.xml" Id="R40b08348f1bd4df4" /><Relationship Type="http://schemas.openxmlformats.org/officeDocument/2006/relationships/slide" Target="/ppt/slides/slide5.xml" Id="R20b945b3ea424c0c" /><Relationship Type="http://schemas.openxmlformats.org/officeDocument/2006/relationships/slide" Target="/ppt/slides/slide6.xml" Id="Rfa89ff10b47245a1" /><Relationship Type="http://schemas.openxmlformats.org/officeDocument/2006/relationships/slide" Target="/ppt/slides/slide7.xml" Id="R03022c36989d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2879ea07f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086c136e4ddc" /><Relationship Type="http://schemas.openxmlformats.org/officeDocument/2006/relationships/theme" Target="/ppt/slideMasters/theme/theme1.xml" Id="Rb8400a4ef6eb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c086c136e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8ff6a4f3e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9bd1b67fe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7a973b5f5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40f87d8c9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b0d83229a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5976ca767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4331fdad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SNARSET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SNARSET INVEST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RUDI ALEXANDER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Klubbenveien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924 483 660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SNARSET INVEST AS</a:t>
            </a:r>
          </a:p>
        </p:txBody>
      </p:sp>
    </p:spTree>
  </p:cSld>
  <p:clrMapOvr>
    <a:masterClrMapping xmlns:a="http://schemas.openxmlformats.org/drawingml/2006/main"/>
  </p:clrMapOvr>
</p:sld>
</file>