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47ecdc4a2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9d805c2ae47e3"/>
  </p:sldMasterIdLst>
  <p:sldIdLst>
    <p:sldId xmlns:r="http://schemas.openxmlformats.org/officeDocument/2006/relationships" id="256" r:id="R35eace58a43e4450"/>
    <p:sldId xmlns:r="http://schemas.openxmlformats.org/officeDocument/2006/relationships" id="257" r:id="R5b4b5c69c5e3455d"/>
    <p:sldId xmlns:r="http://schemas.openxmlformats.org/officeDocument/2006/relationships" id="258" r:id="Ra39ef334a5df436f"/>
    <p:sldId xmlns:r="http://schemas.openxmlformats.org/officeDocument/2006/relationships" id="259" r:id="R0646548c23f14eb9"/>
    <p:sldId xmlns:r="http://schemas.openxmlformats.org/officeDocument/2006/relationships" id="260" r:id="Rdac7e9d9991c4803"/>
    <p:sldId xmlns:r="http://schemas.openxmlformats.org/officeDocument/2006/relationships" id="261" r:id="R649b3c330ae945c3"/>
    <p:sldId xmlns:r="http://schemas.openxmlformats.org/officeDocument/2006/relationships" id="262" r:id="Rc7512b8a7d95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9d805c2ae47e3" /><Relationship Type="http://schemas.openxmlformats.org/officeDocument/2006/relationships/slide" Target="/ppt/slides/slide1.xml" Id="R35eace58a43e4450" /><Relationship Type="http://schemas.openxmlformats.org/officeDocument/2006/relationships/slide" Target="/ppt/slides/slide2.xml" Id="R5b4b5c69c5e3455d" /><Relationship Type="http://schemas.openxmlformats.org/officeDocument/2006/relationships/slide" Target="/ppt/slides/slide3.xml" Id="Ra39ef334a5df436f" /><Relationship Type="http://schemas.openxmlformats.org/officeDocument/2006/relationships/slide" Target="/ppt/slides/slide4.xml" Id="R0646548c23f14eb9" /><Relationship Type="http://schemas.openxmlformats.org/officeDocument/2006/relationships/slide" Target="/ppt/slides/slide5.xml" Id="Rdac7e9d9991c4803" /><Relationship Type="http://schemas.openxmlformats.org/officeDocument/2006/relationships/slide" Target="/ppt/slides/slide6.xml" Id="R649b3c330ae945c3" /><Relationship Type="http://schemas.openxmlformats.org/officeDocument/2006/relationships/slide" Target="/ppt/slides/slide7.xml" Id="Rc7512b8a7d95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8e351ecdf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5490050e84ea9" /><Relationship Type="http://schemas.openxmlformats.org/officeDocument/2006/relationships/theme" Target="/ppt/slideMasters/theme/theme1.xml" Id="R88a03d648631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5490050e8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b3086613c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f7ab2f91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e50d3d65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c9793fac5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c1df714f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3b7c6435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2f201039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