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b1d776439b46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084dc473bb420c"/>
  </p:sldMasterIdLst>
  <p:sldIdLst>
    <p:sldId xmlns:r="http://schemas.openxmlformats.org/officeDocument/2006/relationships" id="256" r:id="R4b9d350496894133"/>
    <p:sldId xmlns:r="http://schemas.openxmlformats.org/officeDocument/2006/relationships" id="257" r:id="R2165c24d6b8f4aaf"/>
    <p:sldId xmlns:r="http://schemas.openxmlformats.org/officeDocument/2006/relationships" id="258" r:id="Rb2ab683d5c9b477f"/>
    <p:sldId xmlns:r="http://schemas.openxmlformats.org/officeDocument/2006/relationships" id="259" r:id="R63f9bafd82aa477a"/>
    <p:sldId xmlns:r="http://schemas.openxmlformats.org/officeDocument/2006/relationships" id="260" r:id="Rbb0e8287c7d84494"/>
    <p:sldId xmlns:r="http://schemas.openxmlformats.org/officeDocument/2006/relationships" id="261" r:id="Ra3fbfe766aab4479"/>
    <p:sldId xmlns:r="http://schemas.openxmlformats.org/officeDocument/2006/relationships" id="262" r:id="Rbe45c4330ce041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084dc473bb420c" /><Relationship Type="http://schemas.openxmlformats.org/officeDocument/2006/relationships/slide" Target="/ppt/slides/slide1.xml" Id="R4b9d350496894133" /><Relationship Type="http://schemas.openxmlformats.org/officeDocument/2006/relationships/slide" Target="/ppt/slides/slide2.xml" Id="R2165c24d6b8f4aaf" /><Relationship Type="http://schemas.openxmlformats.org/officeDocument/2006/relationships/slide" Target="/ppt/slides/slide3.xml" Id="Rb2ab683d5c9b477f" /><Relationship Type="http://schemas.openxmlformats.org/officeDocument/2006/relationships/slide" Target="/ppt/slides/slide4.xml" Id="R63f9bafd82aa477a" /><Relationship Type="http://schemas.openxmlformats.org/officeDocument/2006/relationships/slide" Target="/ppt/slides/slide5.xml" Id="Rbb0e8287c7d84494" /><Relationship Type="http://schemas.openxmlformats.org/officeDocument/2006/relationships/slide" Target="/ppt/slides/slide6.xml" Id="Ra3fbfe766aab4479" /><Relationship Type="http://schemas.openxmlformats.org/officeDocument/2006/relationships/slide" Target="/ppt/slides/slide7.xml" Id="Rbe45c4330ce041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353eaf4d5c4a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2f9c71fd804264" /><Relationship Type="http://schemas.openxmlformats.org/officeDocument/2006/relationships/theme" Target="/ppt/slideMasters/theme/theme1.xml" Id="R92c953070ede48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2f9c71fd8042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38045e3d141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008ccd92c4c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9df0189cf45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22905d3d943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2119d201b48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69247cc3143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9d1f3ada54c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KRISTINE JOHANNE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JOHANNE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JOHANNE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JOHANNE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JOHANNE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JOHANNE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2 973 892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394 155 968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394 453 658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JOHANNE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JOHANNE BROTT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JOHANNE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Selmers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924 460 490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JOHANNE HOLDING AS</a:t>
            </a:r>
          </a:p>
        </p:txBody>
      </p:sp>
    </p:spTree>
  </p:cSld>
  <p:clrMapOvr>
    <a:masterClrMapping xmlns:a="http://schemas.openxmlformats.org/drawingml/2006/main"/>
  </p:clrMapOvr>
</p:sld>
</file>